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362" r:id="rId5"/>
    <p:sldId id="363" r:id="rId6"/>
    <p:sldId id="499" r:id="rId7"/>
    <p:sldId id="486" r:id="rId8"/>
    <p:sldId id="423" r:id="rId9"/>
    <p:sldId id="491" r:id="rId10"/>
    <p:sldId id="496" r:id="rId11"/>
    <p:sldId id="498" r:id="rId12"/>
    <p:sldId id="465" r:id="rId13"/>
    <p:sldId id="489" r:id="rId14"/>
    <p:sldId id="493" r:id="rId15"/>
    <p:sldId id="494" r:id="rId16"/>
    <p:sldId id="4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annis Loupis" initials="YL" lastIdx="26" clrIdx="0"/>
  <p:cmAuthor id="2" name="Agarwal, Archit" initials="A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C77"/>
    <a:srgbClr val="0E70B8"/>
    <a:srgbClr val="0A7BB5"/>
    <a:srgbClr val="F5F8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3F8BE-6D12-459B-8B58-C9F064878436}" v="2" dt="2023-07-05T09:16:51.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autoAdjust="0"/>
    <p:restoredTop sz="93455" autoAdjust="0"/>
  </p:normalViewPr>
  <p:slideViewPr>
    <p:cSldViewPr snapToGrid="0" snapToObjects="1">
      <p:cViewPr varScale="1">
        <p:scale>
          <a:sx n="69" d="100"/>
          <a:sy n="69" d="100"/>
        </p:scale>
        <p:origin x="420" y="48"/>
      </p:cViewPr>
      <p:guideLst/>
    </p:cSldViewPr>
  </p:slideViewPr>
  <p:notesTextViewPr>
    <p:cViewPr>
      <p:scale>
        <a:sx n="1" d="1"/>
        <a:sy n="1" d="1"/>
      </p:scale>
      <p:origin x="0" y="0"/>
    </p:cViewPr>
  </p:notesTextViewPr>
  <p:notesViewPr>
    <p:cSldViewPr snapToGrid="0" snapToObjects="1">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g"/><Relationship Id="rId4" Type="http://schemas.openxmlformats.org/officeDocument/2006/relationships/image" Target="../media/image41.png"/></Relationships>
</file>

<file path=ppt/diagrams/_rels/data7.xml.rels><?xml version="1.0" encoding="UTF-8" standalone="yes"?>
<Relationships xmlns="http://schemas.openxmlformats.org/package/2006/relationships"><Relationship Id="rId8" Type="http://schemas.openxmlformats.org/officeDocument/2006/relationships/hyperlink" Target="https://openclipart.org/detail/79549/warning-icon-by-jhnri4" TargetMode="External"/><Relationship Id="rId3" Type="http://schemas.openxmlformats.org/officeDocument/2006/relationships/image" Target="../media/image43.jpg"/><Relationship Id="rId7" Type="http://schemas.openxmlformats.org/officeDocument/2006/relationships/image" Target="../media/image44.png"/><Relationship Id="rId2" Type="http://schemas.openxmlformats.org/officeDocument/2006/relationships/hyperlink" Target="https://www.picserver.org/photo/19758/Forms.html" TargetMode="External"/><Relationship Id="rId1" Type="http://schemas.openxmlformats.org/officeDocument/2006/relationships/image" Target="../media/image42.jpg"/><Relationship Id="rId6" Type="http://schemas.openxmlformats.org/officeDocument/2006/relationships/hyperlink" Target="https://www.hrbartender.com/2021/recruiting/online-forms-data/" TargetMode="External"/><Relationship Id="rId5" Type="http://schemas.openxmlformats.org/officeDocument/2006/relationships/image" Target="../media/image5.jpg"/><Relationship Id="rId4" Type="http://schemas.openxmlformats.org/officeDocument/2006/relationships/hyperlink" Target="http://ux.stackexchange.com/questions/50453/alternative-wording-for-pre-filled-for-partially-filled-out-pdf-printout-form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g"/><Relationship Id="rId4"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8" Type="http://schemas.openxmlformats.org/officeDocument/2006/relationships/hyperlink" Target="https://openclipart.org/detail/79549/warning-icon-by-jhnri4" TargetMode="External"/><Relationship Id="rId3" Type="http://schemas.openxmlformats.org/officeDocument/2006/relationships/image" Target="../media/image43.jpg"/><Relationship Id="rId7" Type="http://schemas.openxmlformats.org/officeDocument/2006/relationships/image" Target="../media/image44.png"/><Relationship Id="rId2" Type="http://schemas.openxmlformats.org/officeDocument/2006/relationships/hyperlink" Target="https://www.picserver.org/photo/19758/Forms.html" TargetMode="External"/><Relationship Id="rId1" Type="http://schemas.openxmlformats.org/officeDocument/2006/relationships/image" Target="../media/image42.jpg"/><Relationship Id="rId6" Type="http://schemas.openxmlformats.org/officeDocument/2006/relationships/hyperlink" Target="https://www.hrbartender.com/2021/recruiting/online-forms-data/" TargetMode="External"/><Relationship Id="rId5" Type="http://schemas.openxmlformats.org/officeDocument/2006/relationships/image" Target="../media/image5.jpg"/><Relationship Id="rId4" Type="http://schemas.openxmlformats.org/officeDocument/2006/relationships/hyperlink" Target="http://ux.stackexchange.com/questions/50453/alternative-wording-for-pre-filled-for-partially-filled-out-pdf-printout-form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1AA90-1AB4-4A05-A004-2D3FFAA38512}" type="doc">
      <dgm:prSet loTypeId="urn:microsoft.com/office/officeart/2008/layout/AlternatingPictureBlocks" loCatId="list" qsTypeId="urn:microsoft.com/office/officeart/2005/8/quickstyle/simple5" qsCatId="simple" csTypeId="urn:microsoft.com/office/officeart/2005/8/colors/accent1_2" csCatId="accent1" phldr="1"/>
      <dgm:spPr/>
      <dgm:t>
        <a:bodyPr/>
        <a:lstStyle/>
        <a:p>
          <a:endParaRPr lang="en-US"/>
        </a:p>
      </dgm:t>
    </dgm:pt>
    <dgm:pt modelId="{7B51049E-4455-4CA9-9B2C-39A58E844C75}">
      <dgm:prSet phldrT="[Text]" custT="1"/>
      <dgm:spPr/>
      <dgm:t>
        <a:bodyPr/>
        <a:lstStyle/>
        <a:p>
          <a:r>
            <a:rPr lang="en-US" sz="2000" i="1" dirty="0">
              <a:solidFill>
                <a:schemeClr val="tx1"/>
              </a:solidFill>
            </a:rPr>
            <a:t>Intuitive Drag &amp; Drop Feature </a:t>
          </a:r>
        </a:p>
      </dgm:t>
    </dgm:pt>
    <dgm:pt modelId="{7112F783-92F9-4C15-A807-173370726FFC}" type="parTrans" cxnId="{F0F2E69F-F0EA-4851-B85C-2B97B9C5059D}">
      <dgm:prSet/>
      <dgm:spPr/>
      <dgm:t>
        <a:bodyPr/>
        <a:lstStyle/>
        <a:p>
          <a:endParaRPr lang="en-US"/>
        </a:p>
      </dgm:t>
    </dgm:pt>
    <dgm:pt modelId="{F300249A-09E5-41B4-9AFD-C012E8DC545B}" type="sibTrans" cxnId="{F0F2E69F-F0EA-4851-B85C-2B97B9C5059D}">
      <dgm:prSet/>
      <dgm:spPr/>
      <dgm:t>
        <a:bodyPr/>
        <a:lstStyle/>
        <a:p>
          <a:endParaRPr lang="en-US"/>
        </a:p>
      </dgm:t>
    </dgm:pt>
    <dgm:pt modelId="{74DFAC43-30AE-4A9E-979C-4220CF6D414B}">
      <dgm:prSet phldrT="[Text]" custT="1"/>
      <dgm:spPr/>
      <dgm:t>
        <a:bodyPr/>
        <a:lstStyle/>
        <a:p>
          <a:r>
            <a:rPr lang="en-US" sz="2000" i="1" dirty="0">
              <a:solidFill>
                <a:schemeClr val="tx1"/>
              </a:solidFill>
            </a:rPr>
            <a:t>Extensive Theme Options</a:t>
          </a:r>
        </a:p>
      </dgm:t>
    </dgm:pt>
    <dgm:pt modelId="{86694644-F10B-4372-B051-9EAC9665964E}" type="parTrans" cxnId="{30BD376C-C437-4688-82AB-ADC330EC4ADA}">
      <dgm:prSet/>
      <dgm:spPr/>
      <dgm:t>
        <a:bodyPr/>
        <a:lstStyle/>
        <a:p>
          <a:endParaRPr lang="en-US"/>
        </a:p>
      </dgm:t>
    </dgm:pt>
    <dgm:pt modelId="{D5BF6444-D90E-47CB-98C5-0E43A4BA48D4}" type="sibTrans" cxnId="{30BD376C-C437-4688-82AB-ADC330EC4ADA}">
      <dgm:prSet/>
      <dgm:spPr/>
      <dgm:t>
        <a:bodyPr/>
        <a:lstStyle/>
        <a:p>
          <a:endParaRPr lang="en-US"/>
        </a:p>
      </dgm:t>
    </dgm:pt>
    <dgm:pt modelId="{AA7C6A0C-1B8B-43BD-AFB1-1B2ABBEEBF82}">
      <dgm:prSet phldrT="[Text]" custT="1"/>
      <dgm:spPr/>
      <dgm:t>
        <a:bodyPr/>
        <a:lstStyle/>
        <a:p>
          <a:r>
            <a:rPr lang="en-US" sz="2000" i="1" dirty="0">
              <a:solidFill>
                <a:schemeClr val="tx1"/>
              </a:solidFill>
            </a:rPr>
            <a:t>Customization Options</a:t>
          </a:r>
        </a:p>
      </dgm:t>
    </dgm:pt>
    <dgm:pt modelId="{4378A14B-8E43-4BA2-9F0A-96401545835F}" type="parTrans" cxnId="{B28C5327-1DA2-481D-BF39-9EA7C96F7E2B}">
      <dgm:prSet/>
      <dgm:spPr/>
      <dgm:t>
        <a:bodyPr/>
        <a:lstStyle/>
        <a:p>
          <a:endParaRPr lang="en-US"/>
        </a:p>
      </dgm:t>
    </dgm:pt>
    <dgm:pt modelId="{5382AB33-34B0-48BB-B257-D042ACDB442A}" type="sibTrans" cxnId="{B28C5327-1DA2-481D-BF39-9EA7C96F7E2B}">
      <dgm:prSet/>
      <dgm:spPr/>
      <dgm:t>
        <a:bodyPr/>
        <a:lstStyle/>
        <a:p>
          <a:endParaRPr lang="en-US"/>
        </a:p>
      </dgm:t>
    </dgm:pt>
    <dgm:pt modelId="{AE6E7F57-D6A4-4C9A-879B-8975BC9023C9}">
      <dgm:prSet phldrT="[Text]" custT="1"/>
      <dgm:spPr/>
      <dgm:t>
        <a:bodyPr/>
        <a:lstStyle/>
        <a:p>
          <a:r>
            <a:rPr lang="en-US" sz="2000" i="1" dirty="0">
              <a:solidFill>
                <a:schemeClr val="tx1"/>
              </a:solidFill>
            </a:rPr>
            <a:t>Advanced Form Elements</a:t>
          </a:r>
        </a:p>
      </dgm:t>
    </dgm:pt>
    <dgm:pt modelId="{3F233432-71A7-4B8F-82CD-838D666D37C7}" type="parTrans" cxnId="{67721C4B-8DF5-4D3D-9ECE-A48E7F636C07}">
      <dgm:prSet/>
      <dgm:spPr/>
      <dgm:t>
        <a:bodyPr/>
        <a:lstStyle/>
        <a:p>
          <a:endParaRPr lang="en-US"/>
        </a:p>
      </dgm:t>
    </dgm:pt>
    <dgm:pt modelId="{5D3B4D9B-C45D-4438-B3B1-BC977A7D1EE0}" type="sibTrans" cxnId="{67721C4B-8DF5-4D3D-9ECE-A48E7F636C07}">
      <dgm:prSet/>
      <dgm:spPr/>
      <dgm:t>
        <a:bodyPr/>
        <a:lstStyle/>
        <a:p>
          <a:endParaRPr lang="en-US"/>
        </a:p>
      </dgm:t>
    </dgm:pt>
    <dgm:pt modelId="{2966C69C-C4F6-4E67-93DB-C72DFF431F41}">
      <dgm:prSet phldrT="[Text]" custT="1"/>
      <dgm:spPr/>
      <dgm:t>
        <a:bodyPr/>
        <a:lstStyle/>
        <a:p>
          <a:r>
            <a:rPr lang="en-US" sz="2000" i="1" dirty="0">
              <a:solidFill>
                <a:schemeClr val="tx1"/>
              </a:solidFill>
            </a:rPr>
            <a:t>Dynamic Form Logics</a:t>
          </a:r>
        </a:p>
      </dgm:t>
    </dgm:pt>
    <dgm:pt modelId="{22E973A7-40C1-4D8B-9829-56EB937EF39B}" type="parTrans" cxnId="{B334F4F3-E571-4A53-A366-C8F7FF23FB6F}">
      <dgm:prSet/>
      <dgm:spPr/>
      <dgm:t>
        <a:bodyPr/>
        <a:lstStyle/>
        <a:p>
          <a:endParaRPr lang="en-US"/>
        </a:p>
      </dgm:t>
    </dgm:pt>
    <dgm:pt modelId="{63177884-91E1-4894-BB90-DBAB3BE7C7D6}" type="sibTrans" cxnId="{B334F4F3-E571-4A53-A366-C8F7FF23FB6F}">
      <dgm:prSet/>
      <dgm:spPr/>
      <dgm:t>
        <a:bodyPr/>
        <a:lstStyle/>
        <a:p>
          <a:endParaRPr lang="en-US"/>
        </a:p>
      </dgm:t>
    </dgm:pt>
    <dgm:pt modelId="{D60D3D25-CABF-4644-B1BD-DB99542A7B6A}" type="pres">
      <dgm:prSet presAssocID="{B9E1AA90-1AB4-4A05-A004-2D3FFAA38512}" presName="linearFlow" presStyleCnt="0">
        <dgm:presLayoutVars>
          <dgm:dir/>
          <dgm:resizeHandles val="exact"/>
        </dgm:presLayoutVars>
      </dgm:prSet>
      <dgm:spPr/>
    </dgm:pt>
    <dgm:pt modelId="{73CE3283-AC86-45B8-A240-8E7F11E84C63}" type="pres">
      <dgm:prSet presAssocID="{7B51049E-4455-4CA9-9B2C-39A58E844C75}" presName="comp" presStyleCnt="0"/>
      <dgm:spPr/>
    </dgm:pt>
    <dgm:pt modelId="{15ADA3CF-0420-4DD9-86B7-7E447BFD2AC8}" type="pres">
      <dgm:prSet presAssocID="{7B51049E-4455-4CA9-9B2C-39A58E844C75}" presName="rect2" presStyleLbl="node1" presStyleIdx="0" presStyleCnt="5">
        <dgm:presLayoutVars>
          <dgm:bulletEnabled val="1"/>
        </dgm:presLayoutVars>
      </dgm:prSet>
      <dgm:spPr/>
    </dgm:pt>
    <dgm:pt modelId="{DEBC6396-E791-499F-A683-06347655441E}" type="pres">
      <dgm:prSet presAssocID="{7B51049E-4455-4CA9-9B2C-39A58E844C75}" presName="rect1" presStyleLbl="ln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69F8302-E600-4265-AF7B-CCE53BDA257E}" type="pres">
      <dgm:prSet presAssocID="{F300249A-09E5-41B4-9AFD-C012E8DC545B}" presName="sibTrans" presStyleCnt="0"/>
      <dgm:spPr/>
    </dgm:pt>
    <dgm:pt modelId="{C6E8684F-A45C-4B94-BA45-8DCD56E38A65}" type="pres">
      <dgm:prSet presAssocID="{74DFAC43-30AE-4A9E-979C-4220CF6D414B}" presName="comp" presStyleCnt="0"/>
      <dgm:spPr/>
    </dgm:pt>
    <dgm:pt modelId="{2630CE0D-AE5F-41C7-A736-3D4B731F7467}" type="pres">
      <dgm:prSet presAssocID="{74DFAC43-30AE-4A9E-979C-4220CF6D414B}" presName="rect2" presStyleLbl="node1" presStyleIdx="1" presStyleCnt="5">
        <dgm:presLayoutVars>
          <dgm:bulletEnabled val="1"/>
        </dgm:presLayoutVars>
      </dgm:prSet>
      <dgm:spPr/>
    </dgm:pt>
    <dgm:pt modelId="{3D1C9EB9-254E-4293-9DB4-6B99DE9CE194}" type="pres">
      <dgm:prSet presAssocID="{74DFAC43-30AE-4A9E-979C-4220CF6D414B}" presName="rect1" presStyleLbl="lnNode1" presStyleIdx="1" presStyleCnt="5"/>
      <dgm:spPr>
        <a:blipFill>
          <a:blip xmlns:r="http://schemas.openxmlformats.org/officeDocument/2006/relationships" r:embed="rId2"/>
          <a:srcRect/>
          <a:stretch>
            <a:fillRect l="-1000" r="-1000"/>
          </a:stretch>
        </a:blipFill>
      </dgm:spPr>
    </dgm:pt>
    <dgm:pt modelId="{643CC107-AD26-4456-A636-00D8BCE9379B}" type="pres">
      <dgm:prSet presAssocID="{D5BF6444-D90E-47CB-98C5-0E43A4BA48D4}" presName="sibTrans" presStyleCnt="0"/>
      <dgm:spPr/>
    </dgm:pt>
    <dgm:pt modelId="{0CB8B76E-0A8D-47F8-BCE4-95BD0346BC4A}" type="pres">
      <dgm:prSet presAssocID="{AA7C6A0C-1B8B-43BD-AFB1-1B2ABBEEBF82}" presName="comp" presStyleCnt="0"/>
      <dgm:spPr/>
    </dgm:pt>
    <dgm:pt modelId="{0F1B5ED1-2286-4B83-BBAE-FDC21813D467}" type="pres">
      <dgm:prSet presAssocID="{AA7C6A0C-1B8B-43BD-AFB1-1B2ABBEEBF82}" presName="rect2" presStyleLbl="node1" presStyleIdx="2" presStyleCnt="5">
        <dgm:presLayoutVars>
          <dgm:bulletEnabled val="1"/>
        </dgm:presLayoutVars>
      </dgm:prSet>
      <dgm:spPr/>
    </dgm:pt>
    <dgm:pt modelId="{B46972C2-9DFD-4785-907A-2703550EE11E}" type="pres">
      <dgm:prSet presAssocID="{AA7C6A0C-1B8B-43BD-AFB1-1B2ABBEEBF82}" presName="rect1" presStyleLbl="lnNode1" presStyleIdx="2" presStyleCnt="5"/>
      <dgm:spPr>
        <a:blipFill>
          <a:blip xmlns:r="http://schemas.openxmlformats.org/officeDocument/2006/relationships" r:embed="rId3"/>
          <a:srcRect/>
          <a:stretch>
            <a:fillRect t="-1000" b="-1000"/>
          </a:stretch>
        </a:blipFill>
      </dgm:spPr>
    </dgm:pt>
    <dgm:pt modelId="{76E62E00-58BE-469C-B6B9-B30438EDE69F}" type="pres">
      <dgm:prSet presAssocID="{5382AB33-34B0-48BB-B257-D042ACDB442A}" presName="sibTrans" presStyleCnt="0"/>
      <dgm:spPr/>
    </dgm:pt>
    <dgm:pt modelId="{B164919C-5A4E-4919-8A54-31DA2396A632}" type="pres">
      <dgm:prSet presAssocID="{AE6E7F57-D6A4-4C9A-879B-8975BC9023C9}" presName="comp" presStyleCnt="0"/>
      <dgm:spPr/>
    </dgm:pt>
    <dgm:pt modelId="{055EB254-1B46-4A94-AEC5-D12D8CBDF89F}" type="pres">
      <dgm:prSet presAssocID="{AE6E7F57-D6A4-4C9A-879B-8975BC9023C9}" presName="rect2" presStyleLbl="node1" presStyleIdx="3" presStyleCnt="5">
        <dgm:presLayoutVars>
          <dgm:bulletEnabled val="1"/>
        </dgm:presLayoutVars>
      </dgm:prSet>
      <dgm:spPr/>
    </dgm:pt>
    <dgm:pt modelId="{B91BA4AA-E21E-46AC-BC69-B1B237CCBCAF}" type="pres">
      <dgm:prSet presAssocID="{AE6E7F57-D6A4-4C9A-879B-8975BC9023C9}" presName="rect1" presStyleLbl="lnNode1" presStyleIdx="3" presStyleCnt="5"/>
      <dgm:spPr>
        <a:blipFill>
          <a:blip xmlns:r="http://schemas.openxmlformats.org/officeDocument/2006/relationships" r:embed="rId4"/>
          <a:srcRect/>
          <a:stretch>
            <a:fillRect l="-1000" r="-1000"/>
          </a:stretch>
        </a:blipFill>
      </dgm:spPr>
    </dgm:pt>
    <dgm:pt modelId="{9DFF86B5-F1FF-4F8F-BD3D-F8072C1963D4}" type="pres">
      <dgm:prSet presAssocID="{5D3B4D9B-C45D-4438-B3B1-BC977A7D1EE0}" presName="sibTrans" presStyleCnt="0"/>
      <dgm:spPr/>
    </dgm:pt>
    <dgm:pt modelId="{CA330F93-33CE-4A90-9A0E-974C68C533A1}" type="pres">
      <dgm:prSet presAssocID="{2966C69C-C4F6-4E67-93DB-C72DFF431F41}" presName="comp" presStyleCnt="0"/>
      <dgm:spPr/>
    </dgm:pt>
    <dgm:pt modelId="{084BEF70-A6A8-4352-8C70-6D53A736889B}" type="pres">
      <dgm:prSet presAssocID="{2966C69C-C4F6-4E67-93DB-C72DFF431F41}" presName="rect2" presStyleLbl="node1" presStyleIdx="4" presStyleCnt="5">
        <dgm:presLayoutVars>
          <dgm:bulletEnabled val="1"/>
        </dgm:presLayoutVars>
      </dgm:prSet>
      <dgm:spPr/>
    </dgm:pt>
    <dgm:pt modelId="{B6DDF3F0-6EB9-4FA9-8E45-9DCBE65540D1}" type="pres">
      <dgm:prSet presAssocID="{2966C69C-C4F6-4E67-93DB-C72DFF431F41}" presName="rect1" presStyleLbl="ln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pt>
  </dgm:ptLst>
  <dgm:cxnLst>
    <dgm:cxn modelId="{B6D7E410-9588-455D-A20B-671D808A9654}" type="presOf" srcId="{AA7C6A0C-1B8B-43BD-AFB1-1B2ABBEEBF82}" destId="{0F1B5ED1-2286-4B83-BBAE-FDC21813D467}" srcOrd="0" destOrd="0" presId="urn:microsoft.com/office/officeart/2008/layout/AlternatingPictureBlocks"/>
    <dgm:cxn modelId="{B28C5327-1DA2-481D-BF39-9EA7C96F7E2B}" srcId="{B9E1AA90-1AB4-4A05-A004-2D3FFAA38512}" destId="{AA7C6A0C-1B8B-43BD-AFB1-1B2ABBEEBF82}" srcOrd="2" destOrd="0" parTransId="{4378A14B-8E43-4BA2-9F0A-96401545835F}" sibTransId="{5382AB33-34B0-48BB-B257-D042ACDB442A}"/>
    <dgm:cxn modelId="{72FE4F3C-583E-4F48-824A-EB091AD78EEB}" type="presOf" srcId="{7B51049E-4455-4CA9-9B2C-39A58E844C75}" destId="{15ADA3CF-0420-4DD9-86B7-7E447BFD2AC8}" srcOrd="0" destOrd="0" presId="urn:microsoft.com/office/officeart/2008/layout/AlternatingPictureBlocks"/>
    <dgm:cxn modelId="{ACA7A446-A593-4F66-B87B-BEC9516E1172}" type="presOf" srcId="{2966C69C-C4F6-4E67-93DB-C72DFF431F41}" destId="{084BEF70-A6A8-4352-8C70-6D53A736889B}" srcOrd="0" destOrd="0" presId="urn:microsoft.com/office/officeart/2008/layout/AlternatingPictureBlocks"/>
    <dgm:cxn modelId="{67721C4B-8DF5-4D3D-9ECE-A48E7F636C07}" srcId="{B9E1AA90-1AB4-4A05-A004-2D3FFAA38512}" destId="{AE6E7F57-D6A4-4C9A-879B-8975BC9023C9}" srcOrd="3" destOrd="0" parTransId="{3F233432-71A7-4B8F-82CD-838D666D37C7}" sibTransId="{5D3B4D9B-C45D-4438-B3B1-BC977A7D1EE0}"/>
    <dgm:cxn modelId="{30BD376C-C437-4688-82AB-ADC330EC4ADA}" srcId="{B9E1AA90-1AB4-4A05-A004-2D3FFAA38512}" destId="{74DFAC43-30AE-4A9E-979C-4220CF6D414B}" srcOrd="1" destOrd="0" parTransId="{86694644-F10B-4372-B051-9EAC9665964E}" sibTransId="{D5BF6444-D90E-47CB-98C5-0E43A4BA48D4}"/>
    <dgm:cxn modelId="{0EF43B7E-086F-4A62-8E31-C4BF72291A2E}" type="presOf" srcId="{B9E1AA90-1AB4-4A05-A004-2D3FFAA38512}" destId="{D60D3D25-CABF-4644-B1BD-DB99542A7B6A}" srcOrd="0" destOrd="0" presId="urn:microsoft.com/office/officeart/2008/layout/AlternatingPictureBlocks"/>
    <dgm:cxn modelId="{F0F2E69F-F0EA-4851-B85C-2B97B9C5059D}" srcId="{B9E1AA90-1AB4-4A05-A004-2D3FFAA38512}" destId="{7B51049E-4455-4CA9-9B2C-39A58E844C75}" srcOrd="0" destOrd="0" parTransId="{7112F783-92F9-4C15-A807-173370726FFC}" sibTransId="{F300249A-09E5-41B4-9AFD-C012E8DC545B}"/>
    <dgm:cxn modelId="{EE49BAA4-E117-4627-B1F2-F53BB75826DE}" type="presOf" srcId="{74DFAC43-30AE-4A9E-979C-4220CF6D414B}" destId="{2630CE0D-AE5F-41C7-A736-3D4B731F7467}" srcOrd="0" destOrd="0" presId="urn:microsoft.com/office/officeart/2008/layout/AlternatingPictureBlocks"/>
    <dgm:cxn modelId="{52F3F9D2-C3C1-42D6-BD39-42AEFCF3D594}" type="presOf" srcId="{AE6E7F57-D6A4-4C9A-879B-8975BC9023C9}" destId="{055EB254-1B46-4A94-AEC5-D12D8CBDF89F}" srcOrd="0" destOrd="0" presId="urn:microsoft.com/office/officeart/2008/layout/AlternatingPictureBlocks"/>
    <dgm:cxn modelId="{B334F4F3-E571-4A53-A366-C8F7FF23FB6F}" srcId="{B9E1AA90-1AB4-4A05-A004-2D3FFAA38512}" destId="{2966C69C-C4F6-4E67-93DB-C72DFF431F41}" srcOrd="4" destOrd="0" parTransId="{22E973A7-40C1-4D8B-9829-56EB937EF39B}" sibTransId="{63177884-91E1-4894-BB90-DBAB3BE7C7D6}"/>
    <dgm:cxn modelId="{5B68D3B1-4B6B-462D-A6DA-4F725EEC0EF8}" type="presParOf" srcId="{D60D3D25-CABF-4644-B1BD-DB99542A7B6A}" destId="{73CE3283-AC86-45B8-A240-8E7F11E84C63}" srcOrd="0" destOrd="0" presId="urn:microsoft.com/office/officeart/2008/layout/AlternatingPictureBlocks"/>
    <dgm:cxn modelId="{B46BCD2F-E005-47E4-830C-E9BADCB931F0}" type="presParOf" srcId="{73CE3283-AC86-45B8-A240-8E7F11E84C63}" destId="{15ADA3CF-0420-4DD9-86B7-7E447BFD2AC8}" srcOrd="0" destOrd="0" presId="urn:microsoft.com/office/officeart/2008/layout/AlternatingPictureBlocks"/>
    <dgm:cxn modelId="{557E5075-B327-42B6-B345-1A75265ECD45}" type="presParOf" srcId="{73CE3283-AC86-45B8-A240-8E7F11E84C63}" destId="{DEBC6396-E791-499F-A683-06347655441E}" srcOrd="1" destOrd="0" presId="urn:microsoft.com/office/officeart/2008/layout/AlternatingPictureBlocks"/>
    <dgm:cxn modelId="{318D33C6-23DA-411C-859D-578C1B3A1B9A}" type="presParOf" srcId="{D60D3D25-CABF-4644-B1BD-DB99542A7B6A}" destId="{D69F8302-E600-4265-AF7B-CCE53BDA257E}" srcOrd="1" destOrd="0" presId="urn:microsoft.com/office/officeart/2008/layout/AlternatingPictureBlocks"/>
    <dgm:cxn modelId="{A1CB3F5D-6BC3-4417-9B38-275F0634E534}" type="presParOf" srcId="{D60D3D25-CABF-4644-B1BD-DB99542A7B6A}" destId="{C6E8684F-A45C-4B94-BA45-8DCD56E38A65}" srcOrd="2" destOrd="0" presId="urn:microsoft.com/office/officeart/2008/layout/AlternatingPictureBlocks"/>
    <dgm:cxn modelId="{355996E0-B9C6-4094-B864-93800A74D409}" type="presParOf" srcId="{C6E8684F-A45C-4B94-BA45-8DCD56E38A65}" destId="{2630CE0D-AE5F-41C7-A736-3D4B731F7467}" srcOrd="0" destOrd="0" presId="urn:microsoft.com/office/officeart/2008/layout/AlternatingPictureBlocks"/>
    <dgm:cxn modelId="{B5738F55-5030-4BA8-963C-9F2227B0307E}" type="presParOf" srcId="{C6E8684F-A45C-4B94-BA45-8DCD56E38A65}" destId="{3D1C9EB9-254E-4293-9DB4-6B99DE9CE194}" srcOrd="1" destOrd="0" presId="urn:microsoft.com/office/officeart/2008/layout/AlternatingPictureBlocks"/>
    <dgm:cxn modelId="{195C0B87-5431-4800-BFA8-4AF44F4A7C25}" type="presParOf" srcId="{D60D3D25-CABF-4644-B1BD-DB99542A7B6A}" destId="{643CC107-AD26-4456-A636-00D8BCE9379B}" srcOrd="3" destOrd="0" presId="urn:microsoft.com/office/officeart/2008/layout/AlternatingPictureBlocks"/>
    <dgm:cxn modelId="{D4688116-2521-49BE-935F-B7906ECE753A}" type="presParOf" srcId="{D60D3D25-CABF-4644-B1BD-DB99542A7B6A}" destId="{0CB8B76E-0A8D-47F8-BCE4-95BD0346BC4A}" srcOrd="4" destOrd="0" presId="urn:microsoft.com/office/officeart/2008/layout/AlternatingPictureBlocks"/>
    <dgm:cxn modelId="{A64CC782-2B75-4A89-B991-1DE5297A7F42}" type="presParOf" srcId="{0CB8B76E-0A8D-47F8-BCE4-95BD0346BC4A}" destId="{0F1B5ED1-2286-4B83-BBAE-FDC21813D467}" srcOrd="0" destOrd="0" presId="urn:microsoft.com/office/officeart/2008/layout/AlternatingPictureBlocks"/>
    <dgm:cxn modelId="{7963679B-208C-41D4-BEC4-6CA29BFEA9D4}" type="presParOf" srcId="{0CB8B76E-0A8D-47F8-BCE4-95BD0346BC4A}" destId="{B46972C2-9DFD-4785-907A-2703550EE11E}" srcOrd="1" destOrd="0" presId="urn:microsoft.com/office/officeart/2008/layout/AlternatingPictureBlocks"/>
    <dgm:cxn modelId="{D8B1CB6B-5C8E-4E81-B377-A2AF21CFA305}" type="presParOf" srcId="{D60D3D25-CABF-4644-B1BD-DB99542A7B6A}" destId="{76E62E00-58BE-469C-B6B9-B30438EDE69F}" srcOrd="5" destOrd="0" presId="urn:microsoft.com/office/officeart/2008/layout/AlternatingPictureBlocks"/>
    <dgm:cxn modelId="{476EE11F-1877-4DBA-BC60-56736E79A87B}" type="presParOf" srcId="{D60D3D25-CABF-4644-B1BD-DB99542A7B6A}" destId="{B164919C-5A4E-4919-8A54-31DA2396A632}" srcOrd="6" destOrd="0" presId="urn:microsoft.com/office/officeart/2008/layout/AlternatingPictureBlocks"/>
    <dgm:cxn modelId="{519913B0-E0F1-45D7-AA3A-AE000C671026}" type="presParOf" srcId="{B164919C-5A4E-4919-8A54-31DA2396A632}" destId="{055EB254-1B46-4A94-AEC5-D12D8CBDF89F}" srcOrd="0" destOrd="0" presId="urn:microsoft.com/office/officeart/2008/layout/AlternatingPictureBlocks"/>
    <dgm:cxn modelId="{AE590A71-2558-4388-9ED4-407E08B7FE70}" type="presParOf" srcId="{B164919C-5A4E-4919-8A54-31DA2396A632}" destId="{B91BA4AA-E21E-46AC-BC69-B1B237CCBCAF}" srcOrd="1" destOrd="0" presId="urn:microsoft.com/office/officeart/2008/layout/AlternatingPictureBlocks"/>
    <dgm:cxn modelId="{E162369D-6A56-4A05-81AA-278E73E9C2BE}" type="presParOf" srcId="{D60D3D25-CABF-4644-B1BD-DB99542A7B6A}" destId="{9DFF86B5-F1FF-4F8F-BD3D-F8072C1963D4}" srcOrd="7" destOrd="0" presId="urn:microsoft.com/office/officeart/2008/layout/AlternatingPictureBlocks"/>
    <dgm:cxn modelId="{7106F333-F3CB-4940-8C69-27669D17D4B2}" type="presParOf" srcId="{D60D3D25-CABF-4644-B1BD-DB99542A7B6A}" destId="{CA330F93-33CE-4A90-9A0E-974C68C533A1}" srcOrd="8" destOrd="0" presId="urn:microsoft.com/office/officeart/2008/layout/AlternatingPictureBlocks"/>
    <dgm:cxn modelId="{496943AE-45AF-4599-9E75-4E0A37F37FC4}" type="presParOf" srcId="{CA330F93-33CE-4A90-9A0E-974C68C533A1}" destId="{084BEF70-A6A8-4352-8C70-6D53A736889B}" srcOrd="0" destOrd="0" presId="urn:microsoft.com/office/officeart/2008/layout/AlternatingPictureBlocks"/>
    <dgm:cxn modelId="{F8449C06-8534-440B-9F9A-9859E51F21DD}" type="presParOf" srcId="{CA330F93-33CE-4A90-9A0E-974C68C533A1}" destId="{B6DDF3F0-6EB9-4FA9-8E45-9DCBE65540D1}"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C667C-916E-4C6E-83E5-544A95DCAF0C}" type="doc">
      <dgm:prSet loTypeId="urn:microsoft.com/office/officeart/2005/8/layout/chevron1" loCatId="process" qsTypeId="urn:microsoft.com/office/officeart/2005/8/quickstyle/simple1" qsCatId="simple" csTypeId="urn:microsoft.com/office/officeart/2005/8/colors/colorful3" csCatId="colorful" phldr="1"/>
      <dgm:spPr/>
    </dgm:pt>
    <dgm:pt modelId="{9583A5C9-F54D-487B-99DE-AD859761F8DE}" type="pres">
      <dgm:prSet presAssocID="{CECC667C-916E-4C6E-83E5-544A95DCAF0C}" presName="Name0" presStyleCnt="0">
        <dgm:presLayoutVars>
          <dgm:dir/>
          <dgm:animLvl val="lvl"/>
          <dgm:resizeHandles val="exact"/>
        </dgm:presLayoutVars>
      </dgm:prSet>
      <dgm:spPr/>
    </dgm:pt>
  </dgm:ptLst>
  <dgm:cxnLst>
    <dgm:cxn modelId="{CF03EC7F-B44D-41BC-9556-6AC004E68064}" type="presOf" srcId="{CECC667C-916E-4C6E-83E5-544A95DCAF0C}" destId="{9583A5C9-F54D-487B-99DE-AD859761F8D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FF174E-E173-4F95-996D-F43003B3273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D790C23-04C8-421A-939C-B4A7A7CCF16F}">
      <dgm:prSet phldrT="[Text]"/>
      <dgm:spPr/>
      <dgm:t>
        <a:bodyPr/>
        <a:lstStyle/>
        <a:p>
          <a:pPr>
            <a:buFont typeface="Arial" panose="020B0604020202020204" pitchFamily="34" charset="0"/>
            <a:buChar char="•"/>
          </a:pPr>
          <a:endParaRPr lang="en-US" sz="1300" dirty="0"/>
        </a:p>
      </dgm:t>
    </dgm:pt>
    <dgm:pt modelId="{AC50FAA5-6E5E-4F15-B135-56012F7D7ED3}" type="parTrans" cxnId="{30390E84-95E3-44A5-8617-0668C18BF7FA}">
      <dgm:prSet/>
      <dgm:spPr/>
      <dgm:t>
        <a:bodyPr/>
        <a:lstStyle/>
        <a:p>
          <a:endParaRPr lang="en-US"/>
        </a:p>
      </dgm:t>
    </dgm:pt>
    <dgm:pt modelId="{E4B09AB1-4DAA-4250-B33B-0955C6065FAE}" type="sibTrans" cxnId="{30390E84-95E3-44A5-8617-0668C18BF7FA}">
      <dgm:prSet/>
      <dgm:spPr/>
      <dgm:t>
        <a:bodyPr/>
        <a:lstStyle/>
        <a:p>
          <a:endParaRPr lang="en-US"/>
        </a:p>
      </dgm:t>
    </dgm:pt>
    <dgm:pt modelId="{E5D5B03D-1E78-4A54-B3FB-465FF8B1CF8E}">
      <dgm:prSet phldrT="[Text]"/>
      <dgm:spPr/>
      <dgm:t>
        <a:bodyPr/>
        <a:lstStyle/>
        <a:p>
          <a:pPr>
            <a:buFont typeface="Arial" panose="020B0604020202020204" pitchFamily="34" charset="0"/>
            <a:buChar char="•"/>
          </a:pPr>
          <a:endParaRPr lang="en-US" sz="1400" dirty="0"/>
        </a:p>
      </dgm:t>
    </dgm:pt>
    <dgm:pt modelId="{CE867633-D8E4-4650-A400-E07051F5B066}" type="parTrans" cxnId="{9DA02E54-AE2A-4F79-AA41-E4D97920EE95}">
      <dgm:prSet/>
      <dgm:spPr/>
      <dgm:t>
        <a:bodyPr/>
        <a:lstStyle/>
        <a:p>
          <a:endParaRPr lang="en-US"/>
        </a:p>
      </dgm:t>
    </dgm:pt>
    <dgm:pt modelId="{142C9DA7-D119-4B41-AEA2-EE6205BEDC87}" type="sibTrans" cxnId="{9DA02E54-AE2A-4F79-AA41-E4D97920EE95}">
      <dgm:prSet/>
      <dgm:spPr/>
      <dgm:t>
        <a:bodyPr/>
        <a:lstStyle/>
        <a:p>
          <a:endParaRPr lang="en-US"/>
        </a:p>
      </dgm:t>
    </dgm:pt>
    <dgm:pt modelId="{A499BC53-B6DC-428C-A3B9-5359BB746E97}">
      <dgm:prSet phldrT="[Text]" custT="1"/>
      <dgm:spPr/>
      <dgm:t>
        <a:bodyPr/>
        <a:lstStyle/>
        <a:p>
          <a:r>
            <a:rPr lang="en-US" sz="1400" dirty="0"/>
            <a:t>Stay Informed about form submissions with </a:t>
          </a:r>
          <a:r>
            <a:rPr lang="en-US" sz="1400" dirty="0" err="1"/>
            <a:t>GirikFormBuilder's</a:t>
          </a:r>
          <a:r>
            <a:rPr lang="en-US" sz="1400" dirty="0"/>
            <a:t> tracking capabilities.​</a:t>
          </a:r>
        </a:p>
        <a:p>
          <a:pPr>
            <a:buFont typeface="Arial" panose="020B0604020202020204" pitchFamily="34" charset="0"/>
            <a:buChar char="•"/>
          </a:pPr>
          <a:r>
            <a:rPr lang="en-US" sz="1400" dirty="0"/>
            <a:t> Track and manage form submissions with timestamps, user details, and submission status.</a:t>
          </a:r>
        </a:p>
        <a:p>
          <a:pPr>
            <a:buFont typeface="Arial" panose="020B0604020202020204" pitchFamily="34" charset="0"/>
            <a:buChar char="•"/>
          </a:pPr>
          <a:r>
            <a:rPr lang="en-US" sz="1400" dirty="0"/>
            <a:t> Receive real-time notifications when a form is submitted, keeping you updated on new responses.​​</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dgm:t>
    </dgm:pt>
    <dgm:pt modelId="{CC4B4124-3F4B-4DAE-9627-969BF84590F0}" type="parTrans" cxnId="{E4BFDAE0-68F8-46AC-BB16-FDBE093D8715}">
      <dgm:prSet/>
      <dgm:spPr/>
      <dgm:t>
        <a:bodyPr/>
        <a:lstStyle/>
        <a:p>
          <a:endParaRPr lang="en-US"/>
        </a:p>
      </dgm:t>
    </dgm:pt>
    <dgm:pt modelId="{D197A7DA-9D4D-4491-B62D-F63DA6A38053}" type="sibTrans" cxnId="{E4BFDAE0-68F8-46AC-BB16-FDBE093D8715}">
      <dgm:prSet/>
      <dgm:spPr/>
      <dgm:t>
        <a:bodyPr/>
        <a:lstStyle/>
        <a:p>
          <a:endParaRPr lang="en-US"/>
        </a:p>
      </dgm:t>
    </dgm:pt>
    <dgm:pt modelId="{44EEE030-D114-4980-81DF-77DF4A3F2957}">
      <dgm:prSet phldrT="[Text]"/>
      <dgm:spPr/>
      <dgm:t>
        <a:bodyPr/>
        <a:lstStyle/>
        <a:p>
          <a:pPr>
            <a:buFont typeface="Arial" panose="020B0604020202020204" pitchFamily="34" charset="0"/>
            <a:buChar char="•"/>
          </a:pPr>
          <a:endParaRPr lang="en-US" sz="1600" dirty="0"/>
        </a:p>
      </dgm:t>
    </dgm:pt>
    <dgm:pt modelId="{0C6C1A9F-BDCA-426F-B38E-DE8D65BB5B69}" type="parTrans" cxnId="{C5B58C40-19FB-4A3A-800C-CFED42A175A1}">
      <dgm:prSet/>
      <dgm:spPr/>
      <dgm:t>
        <a:bodyPr/>
        <a:lstStyle/>
        <a:p>
          <a:endParaRPr lang="en-US"/>
        </a:p>
      </dgm:t>
    </dgm:pt>
    <dgm:pt modelId="{3C48B14B-83DF-48F3-B98E-259125570197}" type="sibTrans" cxnId="{C5B58C40-19FB-4A3A-800C-CFED42A175A1}">
      <dgm:prSet/>
      <dgm:spPr/>
      <dgm:t>
        <a:bodyPr/>
        <a:lstStyle/>
        <a:p>
          <a:endParaRPr lang="en-US"/>
        </a:p>
      </dgm:t>
    </dgm:pt>
    <dgm:pt modelId="{A986C89E-38CF-40E0-8A91-10116A1BBA25}">
      <dgm:prSet custT="1"/>
      <dgm:spPr/>
      <dgm:t>
        <a:bodyPr/>
        <a:lstStyle/>
        <a:p>
          <a:pPr>
            <a:buFont typeface="Arial" panose="020B0604020202020204" pitchFamily="34" charset="0"/>
            <a:buChar char="•"/>
          </a:pPr>
          <a:r>
            <a:rPr lang="en-US" sz="1200" dirty="0" err="1"/>
            <a:t>GirikFormBuilder</a:t>
          </a:r>
          <a:r>
            <a:rPr lang="en-US" sz="1200" dirty="0"/>
            <a:t> enables seamless collaboration among team members involved in form creation and management</a:t>
          </a:r>
        </a:p>
      </dgm:t>
    </dgm:pt>
    <dgm:pt modelId="{1A26E066-2F1D-4413-A37C-3202E06CFE6F}" type="parTrans" cxnId="{7FC8327E-C54C-44BE-B189-764B05E53F4A}">
      <dgm:prSet/>
      <dgm:spPr/>
      <dgm:t>
        <a:bodyPr/>
        <a:lstStyle/>
        <a:p>
          <a:endParaRPr lang="en-US"/>
        </a:p>
      </dgm:t>
    </dgm:pt>
    <dgm:pt modelId="{5D7E6737-E7DE-4C9D-A150-D2FEEAB2D83C}" type="sibTrans" cxnId="{7FC8327E-C54C-44BE-B189-764B05E53F4A}">
      <dgm:prSet/>
      <dgm:spPr/>
      <dgm:t>
        <a:bodyPr/>
        <a:lstStyle/>
        <a:p>
          <a:endParaRPr lang="en-US"/>
        </a:p>
      </dgm:t>
    </dgm:pt>
    <dgm:pt modelId="{AFC9BB5D-1408-4FFA-B3DD-F94935AF1FDD}">
      <dgm:prSet/>
      <dgm:spPr/>
      <dgm:t>
        <a:bodyPr/>
        <a:lstStyle/>
        <a:p>
          <a:endParaRPr lang="en-US" sz="1000" dirty="0"/>
        </a:p>
      </dgm:t>
    </dgm:pt>
    <dgm:pt modelId="{CE8999C5-6577-4FFD-B57E-C5B9B08E6A62}" type="parTrans" cxnId="{28B20F92-0819-4E1F-8390-F4AEED79D048}">
      <dgm:prSet/>
      <dgm:spPr/>
      <dgm:t>
        <a:bodyPr/>
        <a:lstStyle/>
        <a:p>
          <a:endParaRPr lang="en-US"/>
        </a:p>
      </dgm:t>
    </dgm:pt>
    <dgm:pt modelId="{78C26AB5-8DFA-4E14-92A7-3CFF578631AD}" type="sibTrans" cxnId="{28B20F92-0819-4E1F-8390-F4AEED79D048}">
      <dgm:prSet/>
      <dgm:spPr/>
      <dgm:t>
        <a:bodyPr/>
        <a:lstStyle/>
        <a:p>
          <a:endParaRPr lang="en-US"/>
        </a:p>
      </dgm:t>
    </dgm:pt>
    <dgm:pt modelId="{68DA3E32-4AD6-4A24-AD82-7E8CB1051E70}">
      <dgm:prSet/>
      <dgm:spPr/>
      <dgm:t>
        <a:bodyPr/>
        <a:lstStyle/>
        <a:p>
          <a:pPr>
            <a:buFont typeface="Arial" panose="020B0604020202020204" pitchFamily="34" charset="0"/>
            <a:buChar char="•"/>
          </a:pPr>
          <a:endParaRPr lang="en-US" sz="1000" dirty="0"/>
        </a:p>
      </dgm:t>
    </dgm:pt>
    <dgm:pt modelId="{CA45FE84-67C0-4E3F-9B71-C3AB52CFBC13}" type="parTrans" cxnId="{B6D94E1C-FDB8-4DD4-8CF2-F784667A7314}">
      <dgm:prSet/>
      <dgm:spPr/>
      <dgm:t>
        <a:bodyPr/>
        <a:lstStyle/>
        <a:p>
          <a:endParaRPr lang="en-US"/>
        </a:p>
      </dgm:t>
    </dgm:pt>
    <dgm:pt modelId="{D151E8C6-DCD9-4FFA-B5A1-21036A6C79EF}" type="sibTrans" cxnId="{B6D94E1C-FDB8-4DD4-8CF2-F784667A7314}">
      <dgm:prSet/>
      <dgm:spPr/>
      <dgm:t>
        <a:bodyPr/>
        <a:lstStyle/>
        <a:p>
          <a:endParaRPr lang="en-US"/>
        </a:p>
      </dgm:t>
    </dgm:pt>
    <dgm:pt modelId="{41C8D11B-B16F-4E79-B2F7-AF23D818D114}">
      <dgm:prSet custT="1"/>
      <dgm:spPr/>
      <dgm:t>
        <a:bodyPr/>
        <a:lstStyle/>
        <a:p>
          <a:pPr>
            <a:buFont typeface="Arial" panose="020B0604020202020204" pitchFamily="34" charset="0"/>
            <a:buChar char="•"/>
          </a:pPr>
          <a:r>
            <a:rPr lang="en-US" sz="1200" dirty="0"/>
            <a:t>Assign roles and permissions to team members, ensuring appropriate access levels and responsibilities.​</a:t>
          </a:r>
        </a:p>
      </dgm:t>
    </dgm:pt>
    <dgm:pt modelId="{01B3B7B8-47D1-4196-84B6-E90349C97891}" type="parTrans" cxnId="{24BDA482-B03B-4731-BB38-8019F6516AA8}">
      <dgm:prSet/>
      <dgm:spPr/>
      <dgm:t>
        <a:bodyPr/>
        <a:lstStyle/>
        <a:p>
          <a:endParaRPr lang="en-US"/>
        </a:p>
      </dgm:t>
    </dgm:pt>
    <dgm:pt modelId="{9EB2B16C-F1C2-4760-AE20-1C4A3A1E946A}" type="sibTrans" cxnId="{24BDA482-B03B-4731-BB38-8019F6516AA8}">
      <dgm:prSet/>
      <dgm:spPr/>
      <dgm:t>
        <a:bodyPr/>
        <a:lstStyle/>
        <a:p>
          <a:endParaRPr lang="en-US"/>
        </a:p>
      </dgm:t>
    </dgm:pt>
    <dgm:pt modelId="{AA668306-C480-440D-ADEA-F7316F7557BB}">
      <dgm:prSet custT="1"/>
      <dgm:spPr/>
      <dgm:t>
        <a:bodyPr/>
        <a:lstStyle/>
        <a:p>
          <a:pPr>
            <a:buFont typeface="Arial" panose="020B0604020202020204" pitchFamily="34" charset="0"/>
            <a:buChar char="•"/>
          </a:pPr>
          <a:r>
            <a:rPr lang="en-US" sz="1200" dirty="0"/>
            <a:t>Collaborate in real-time, track changes, and communicate effectively within </a:t>
          </a:r>
          <a:r>
            <a:rPr lang="en-US" sz="1400" dirty="0"/>
            <a:t>the platform.</a:t>
          </a:r>
        </a:p>
      </dgm:t>
    </dgm:pt>
    <dgm:pt modelId="{63650F5B-9052-4C62-B436-8A8AB95D44C0}" type="parTrans" cxnId="{9CEA4111-EF53-4802-8DB0-8C9F9F850F2E}">
      <dgm:prSet/>
      <dgm:spPr/>
      <dgm:t>
        <a:bodyPr/>
        <a:lstStyle/>
        <a:p>
          <a:endParaRPr lang="en-US"/>
        </a:p>
      </dgm:t>
    </dgm:pt>
    <dgm:pt modelId="{359E142B-292E-42FF-A4DB-FFCFBD615C5C}" type="sibTrans" cxnId="{9CEA4111-EF53-4802-8DB0-8C9F9F850F2E}">
      <dgm:prSet/>
      <dgm:spPr/>
      <dgm:t>
        <a:bodyPr/>
        <a:lstStyle/>
        <a:p>
          <a:endParaRPr lang="en-US"/>
        </a:p>
      </dgm:t>
    </dgm:pt>
    <dgm:pt modelId="{3153E363-84E5-4424-BEFC-6ED9F735699F}">
      <dgm:prSet phldrT="[Text]" custT="1"/>
      <dgm:spPr/>
      <dgm:t>
        <a:bodyPr/>
        <a:lstStyle/>
        <a:p>
          <a:pPr>
            <a:buFont typeface="Arial" panose="020B0604020202020204" pitchFamily="34" charset="0"/>
            <a:buChar char="•"/>
          </a:pPr>
          <a:r>
            <a:rPr lang="en-US" sz="1100" dirty="0"/>
            <a:t> </a:t>
          </a:r>
          <a:r>
            <a:rPr lang="en-US" sz="1400" dirty="0"/>
            <a:t>Automate approval notifications and easily track the status of form approvals.</a:t>
          </a:r>
        </a:p>
      </dgm:t>
    </dgm:pt>
    <dgm:pt modelId="{58E4FD8B-817B-4A67-A181-26942AA59965}" type="parTrans" cxnId="{71AD199A-EAB4-48DA-9FED-A84C4B35FD60}">
      <dgm:prSet/>
      <dgm:spPr/>
      <dgm:t>
        <a:bodyPr/>
        <a:lstStyle/>
        <a:p>
          <a:endParaRPr lang="en-US"/>
        </a:p>
      </dgm:t>
    </dgm:pt>
    <dgm:pt modelId="{3DD8240A-11DC-4573-AD9B-30D47227DEF6}" type="sibTrans" cxnId="{71AD199A-EAB4-48DA-9FED-A84C4B35FD60}">
      <dgm:prSet/>
      <dgm:spPr/>
      <dgm:t>
        <a:bodyPr/>
        <a:lstStyle/>
        <a:p>
          <a:endParaRPr lang="en-US"/>
        </a:p>
      </dgm:t>
    </dgm:pt>
    <dgm:pt modelId="{BE3C12BE-3624-429C-9D71-7E909188B2D2}">
      <dgm:prSet phldrT="[Text]" custT="1"/>
      <dgm:spPr/>
      <dgm:t>
        <a:bodyPr/>
        <a:lstStyle/>
        <a:p>
          <a:pPr>
            <a:buFont typeface="Arial" panose="020B0604020202020204" pitchFamily="34" charset="0"/>
            <a:buChar char="•"/>
          </a:pPr>
          <a:r>
            <a:rPr lang="en-US" sz="1400" dirty="0"/>
            <a:t> Streamline your form creation workflow with </a:t>
          </a:r>
          <a:r>
            <a:rPr lang="en-US" sz="1400" dirty="0" err="1"/>
            <a:t>GirikFormBuilder's</a:t>
          </a:r>
          <a:r>
            <a:rPr lang="en-US" sz="1400" dirty="0"/>
            <a:t> approval processes.</a:t>
          </a:r>
        </a:p>
      </dgm:t>
    </dgm:pt>
    <dgm:pt modelId="{4149DA3C-F340-4B59-B5A9-9F81E3F40CD3}" type="parTrans" cxnId="{C8DD9E53-138D-4D66-8060-E062623E1EC1}">
      <dgm:prSet/>
      <dgm:spPr/>
      <dgm:t>
        <a:bodyPr/>
        <a:lstStyle/>
        <a:p>
          <a:endParaRPr lang="en-US"/>
        </a:p>
      </dgm:t>
    </dgm:pt>
    <dgm:pt modelId="{6621681E-0489-45B6-9BEE-07B0AFED1D78}" type="sibTrans" cxnId="{C8DD9E53-138D-4D66-8060-E062623E1EC1}">
      <dgm:prSet/>
      <dgm:spPr/>
      <dgm:t>
        <a:bodyPr/>
        <a:lstStyle/>
        <a:p>
          <a:endParaRPr lang="en-US"/>
        </a:p>
      </dgm:t>
    </dgm:pt>
    <dgm:pt modelId="{E37EDF6A-2E86-4304-9C8D-93D7E850CAC9}">
      <dgm:prSet phldrT="[Text]"/>
      <dgm:spPr/>
      <dgm:t>
        <a:bodyPr/>
        <a:lstStyle/>
        <a:p>
          <a:pPr>
            <a:buFont typeface="Arial" panose="020B0604020202020204" pitchFamily="34" charset="0"/>
            <a:buChar char="•"/>
          </a:pPr>
          <a:endParaRPr lang="en-US" sz="1100" dirty="0"/>
        </a:p>
      </dgm:t>
    </dgm:pt>
    <dgm:pt modelId="{9C96939E-F220-4835-B4C6-0AA416CC31C4}" type="parTrans" cxnId="{FAC3FDC5-0C40-4291-848B-10B6DBE8ECCA}">
      <dgm:prSet/>
      <dgm:spPr/>
      <dgm:t>
        <a:bodyPr/>
        <a:lstStyle/>
        <a:p>
          <a:endParaRPr lang="en-US"/>
        </a:p>
      </dgm:t>
    </dgm:pt>
    <dgm:pt modelId="{B37E15FD-019E-4C62-8E54-6D6229EDC7EC}" type="sibTrans" cxnId="{FAC3FDC5-0C40-4291-848B-10B6DBE8ECCA}">
      <dgm:prSet/>
      <dgm:spPr/>
      <dgm:t>
        <a:bodyPr/>
        <a:lstStyle/>
        <a:p>
          <a:endParaRPr lang="en-US"/>
        </a:p>
      </dgm:t>
    </dgm:pt>
    <dgm:pt modelId="{A0FA63D3-1015-455B-B3EB-B3E5C4C61AC8}">
      <dgm:prSet phldrT="[Text]" custT="1"/>
      <dgm:spPr/>
      <dgm:t>
        <a:bodyPr/>
        <a:lstStyle/>
        <a:p>
          <a:pPr>
            <a:buFont typeface="Arial" panose="020B0604020202020204" pitchFamily="34" charset="0"/>
            <a:buChar char="•"/>
          </a:pPr>
          <a:r>
            <a:rPr lang="en-US" sz="1400" dirty="0"/>
            <a:t> Define approval stages and designate approvers to ensure quality control and compliance.​​</a:t>
          </a:r>
        </a:p>
      </dgm:t>
    </dgm:pt>
    <dgm:pt modelId="{D5BBB90C-A7EC-4398-B576-0D70EC9C6852}" type="parTrans" cxnId="{C39E215E-3598-43EA-A55A-E1F8F89390A5}">
      <dgm:prSet/>
      <dgm:spPr/>
      <dgm:t>
        <a:bodyPr/>
        <a:lstStyle/>
        <a:p>
          <a:endParaRPr lang="en-US"/>
        </a:p>
      </dgm:t>
    </dgm:pt>
    <dgm:pt modelId="{54146730-6A46-4C30-89EC-9EFB54E74CE9}" type="sibTrans" cxnId="{C39E215E-3598-43EA-A55A-E1F8F89390A5}">
      <dgm:prSet/>
      <dgm:spPr/>
      <dgm:t>
        <a:bodyPr/>
        <a:lstStyle/>
        <a:p>
          <a:endParaRPr lang="en-US"/>
        </a:p>
      </dgm:t>
    </dgm:pt>
    <dgm:pt modelId="{4C90A9EE-3BFE-4C76-B28A-D5AE473077EC}">
      <dgm:prSet custT="1"/>
      <dgm:spPr/>
      <dgm:t>
        <a:bodyPr/>
        <a:lstStyle/>
        <a:p>
          <a:r>
            <a:rPr lang="en-US" sz="1100"/>
            <a:t> </a:t>
          </a:r>
          <a:endParaRPr lang="en-US" sz="1400" dirty="0"/>
        </a:p>
      </dgm:t>
    </dgm:pt>
    <dgm:pt modelId="{359B370E-11BC-4C28-A01B-F469A4F6E876}" type="parTrans" cxnId="{DA1B4BCF-3E2A-431A-8EA0-CB42DDE15D96}">
      <dgm:prSet/>
      <dgm:spPr/>
      <dgm:t>
        <a:bodyPr/>
        <a:lstStyle/>
        <a:p>
          <a:endParaRPr lang="en-US"/>
        </a:p>
      </dgm:t>
    </dgm:pt>
    <dgm:pt modelId="{75A4C837-59B4-4C56-9AFE-619D18630DDF}" type="sibTrans" cxnId="{DA1B4BCF-3E2A-431A-8EA0-CB42DDE15D96}">
      <dgm:prSet/>
      <dgm:spPr/>
      <dgm:t>
        <a:bodyPr/>
        <a:lstStyle/>
        <a:p>
          <a:endParaRPr lang="en-US"/>
        </a:p>
      </dgm:t>
    </dgm:pt>
    <dgm:pt modelId="{7CBD11C0-9A55-40B1-9497-1FFAD02BCAEF}">
      <dgm:prSet/>
      <dgm:spPr/>
      <dgm:t>
        <a:bodyPr/>
        <a:lstStyle/>
        <a:p>
          <a:endParaRPr lang="en-US" sz="1100" dirty="0"/>
        </a:p>
      </dgm:t>
    </dgm:pt>
    <dgm:pt modelId="{14500EE0-ADBD-4290-86F9-CBFA0274E7CF}" type="parTrans" cxnId="{303194EE-68C5-43ED-A406-4B2F68B5EF91}">
      <dgm:prSet/>
      <dgm:spPr/>
      <dgm:t>
        <a:bodyPr/>
        <a:lstStyle/>
        <a:p>
          <a:endParaRPr lang="en-US"/>
        </a:p>
      </dgm:t>
    </dgm:pt>
    <dgm:pt modelId="{D3BDE53C-7173-4BD1-BE58-DA0FE31E5B45}" type="sibTrans" cxnId="{303194EE-68C5-43ED-A406-4B2F68B5EF91}">
      <dgm:prSet/>
      <dgm:spPr/>
      <dgm:t>
        <a:bodyPr/>
        <a:lstStyle/>
        <a:p>
          <a:endParaRPr lang="en-US"/>
        </a:p>
      </dgm:t>
    </dgm:pt>
    <dgm:pt modelId="{8D2FC03C-F936-4C11-9958-8E30E5253316}">
      <dgm:prSet custT="1"/>
      <dgm:spPr/>
      <dgm:t>
        <a:bodyPr/>
        <a:lstStyle/>
        <a:p>
          <a:pPr>
            <a:buFont typeface="Arial" panose="020B0604020202020204" pitchFamily="34" charset="0"/>
            <a:buChar char="•"/>
          </a:pPr>
          <a:endParaRPr lang="en-US" sz="1400" dirty="0"/>
        </a:p>
      </dgm:t>
    </dgm:pt>
    <dgm:pt modelId="{41B8C012-8D1F-4E5C-A3C6-CAA35559316B}" type="parTrans" cxnId="{33ED1F9B-104F-4382-A6A3-B249CE43D2EF}">
      <dgm:prSet/>
      <dgm:spPr/>
      <dgm:t>
        <a:bodyPr/>
        <a:lstStyle/>
        <a:p>
          <a:endParaRPr lang="en-US"/>
        </a:p>
      </dgm:t>
    </dgm:pt>
    <dgm:pt modelId="{7E06E856-FD48-493C-A4A6-D33C678EE27C}" type="sibTrans" cxnId="{33ED1F9B-104F-4382-A6A3-B249CE43D2EF}">
      <dgm:prSet/>
      <dgm:spPr/>
      <dgm:t>
        <a:bodyPr/>
        <a:lstStyle/>
        <a:p>
          <a:endParaRPr lang="en-US"/>
        </a:p>
      </dgm:t>
    </dgm:pt>
    <dgm:pt modelId="{9396FE26-7843-4AFC-BBC2-000B459536B2}">
      <dgm:prSet custT="1"/>
      <dgm:spPr/>
      <dgm:t>
        <a:bodyPr/>
        <a:lstStyle/>
        <a:p>
          <a:pPr>
            <a:buFont typeface="Arial" panose="020B0604020202020204" pitchFamily="34" charset="0"/>
            <a:buChar char="•"/>
          </a:pPr>
          <a:endParaRPr lang="en-US" sz="1400" dirty="0"/>
        </a:p>
      </dgm:t>
    </dgm:pt>
    <dgm:pt modelId="{2CEFB755-A70C-4A66-9303-E45CDFD204CB}" type="parTrans" cxnId="{BEAA4B46-7E70-4DC9-BA72-105F0F9EF90C}">
      <dgm:prSet/>
      <dgm:spPr/>
      <dgm:t>
        <a:bodyPr/>
        <a:lstStyle/>
        <a:p>
          <a:endParaRPr lang="en-US"/>
        </a:p>
      </dgm:t>
    </dgm:pt>
    <dgm:pt modelId="{F5C6517C-430C-4A7A-886A-CD5B6AC00D5B}" type="sibTrans" cxnId="{BEAA4B46-7E70-4DC9-BA72-105F0F9EF90C}">
      <dgm:prSet/>
      <dgm:spPr/>
      <dgm:t>
        <a:bodyPr/>
        <a:lstStyle/>
        <a:p>
          <a:endParaRPr lang="en-US"/>
        </a:p>
      </dgm:t>
    </dgm:pt>
    <dgm:pt modelId="{2365A770-2E32-4399-B99F-6073EEBED353}">
      <dgm:prSet custT="1"/>
      <dgm:spPr/>
      <dgm:t>
        <a:bodyPr/>
        <a:lstStyle/>
        <a:p>
          <a:pPr>
            <a:buFont typeface="Arial" panose="020B0604020202020204" pitchFamily="34" charset="0"/>
            <a:buChar char="•"/>
          </a:pPr>
          <a:endParaRPr lang="en-US" sz="1400" dirty="0"/>
        </a:p>
      </dgm:t>
    </dgm:pt>
    <dgm:pt modelId="{8D2FE054-E245-45EB-937C-9178E1596B11}" type="parTrans" cxnId="{CD58DBC8-8E73-4344-AEE5-124DDD7B66A5}">
      <dgm:prSet/>
      <dgm:spPr/>
      <dgm:t>
        <a:bodyPr/>
        <a:lstStyle/>
        <a:p>
          <a:endParaRPr lang="en-US"/>
        </a:p>
      </dgm:t>
    </dgm:pt>
    <dgm:pt modelId="{6C269CA7-3A23-49CC-988C-FF40795C6008}" type="sibTrans" cxnId="{CD58DBC8-8E73-4344-AEE5-124DDD7B66A5}">
      <dgm:prSet/>
      <dgm:spPr/>
      <dgm:t>
        <a:bodyPr/>
        <a:lstStyle/>
        <a:p>
          <a:endParaRPr lang="en-US"/>
        </a:p>
      </dgm:t>
    </dgm:pt>
    <dgm:pt modelId="{2A45FA75-2601-4F86-BA5A-5BBCCB9A3DDB}">
      <dgm:prSet custT="1"/>
      <dgm:spPr/>
      <dgm:t>
        <a:bodyPr/>
        <a:lstStyle/>
        <a:p>
          <a:pPr>
            <a:buFont typeface="Arial" panose="020B0604020202020204" pitchFamily="34" charset="0"/>
            <a:buChar char="•"/>
          </a:pPr>
          <a:r>
            <a:rPr lang="en-US" sz="1200" dirty="0"/>
            <a:t> </a:t>
          </a:r>
          <a:r>
            <a:rPr lang="en-US" sz="1400" dirty="0" err="1"/>
            <a:t>GirikFormBuilder</a:t>
          </a:r>
          <a:r>
            <a:rPr lang="en-US" sz="1400" dirty="0"/>
            <a:t> helps you maintain version control of your forms.​</a:t>
          </a:r>
        </a:p>
      </dgm:t>
    </dgm:pt>
    <dgm:pt modelId="{DE8FD535-0271-4F21-8928-A1CC16D6BF46}" type="parTrans" cxnId="{C17F5414-DB92-4D0A-9BE5-636201B15284}">
      <dgm:prSet/>
      <dgm:spPr/>
      <dgm:t>
        <a:bodyPr/>
        <a:lstStyle/>
        <a:p>
          <a:endParaRPr lang="en-US"/>
        </a:p>
      </dgm:t>
    </dgm:pt>
    <dgm:pt modelId="{7FEF5B5C-6CCB-4C7E-AF54-1F57DC99586C}" type="sibTrans" cxnId="{C17F5414-DB92-4D0A-9BE5-636201B15284}">
      <dgm:prSet/>
      <dgm:spPr/>
      <dgm:t>
        <a:bodyPr/>
        <a:lstStyle/>
        <a:p>
          <a:endParaRPr lang="en-US"/>
        </a:p>
      </dgm:t>
    </dgm:pt>
    <dgm:pt modelId="{6E94C58D-C340-4A26-A1A3-5076C2DB3B59}">
      <dgm:prSet/>
      <dgm:spPr/>
      <dgm:t>
        <a:bodyPr/>
        <a:lstStyle/>
        <a:p>
          <a:pPr>
            <a:buFont typeface="Arial" panose="020B0604020202020204" pitchFamily="34" charset="0"/>
            <a:buChar char="•"/>
          </a:pPr>
          <a:endParaRPr lang="en-US" sz="1200" dirty="0"/>
        </a:p>
      </dgm:t>
    </dgm:pt>
    <dgm:pt modelId="{BD2335CB-D2EC-424B-82CA-A57DE67EB4A4}" type="parTrans" cxnId="{6A23C411-2C66-42D6-8D9A-10F1A78C8327}">
      <dgm:prSet/>
      <dgm:spPr/>
      <dgm:t>
        <a:bodyPr/>
        <a:lstStyle/>
        <a:p>
          <a:endParaRPr lang="en-US"/>
        </a:p>
      </dgm:t>
    </dgm:pt>
    <dgm:pt modelId="{15878A52-1EA8-4730-A1CD-BB7A3731619E}" type="sibTrans" cxnId="{6A23C411-2C66-42D6-8D9A-10F1A78C8327}">
      <dgm:prSet/>
      <dgm:spPr/>
      <dgm:t>
        <a:bodyPr/>
        <a:lstStyle/>
        <a:p>
          <a:endParaRPr lang="en-US"/>
        </a:p>
      </dgm:t>
    </dgm:pt>
    <dgm:pt modelId="{15051234-17D0-43A3-B8D8-58F0409EF984}">
      <dgm:prSet custT="1"/>
      <dgm:spPr/>
      <dgm:t>
        <a:bodyPr/>
        <a:lstStyle/>
        <a:p>
          <a:pPr>
            <a:buFont typeface="Arial" panose="020B0604020202020204" pitchFamily="34" charset="0"/>
            <a:buChar char="•"/>
          </a:pPr>
          <a:r>
            <a:rPr lang="en-US" sz="1400" dirty="0"/>
            <a:t> Keep track of form revisions and changes, ensuring accuracy and consistency.</a:t>
          </a:r>
        </a:p>
      </dgm:t>
    </dgm:pt>
    <dgm:pt modelId="{A246E064-D7C3-4A0C-A775-AADABE3C3E94}" type="parTrans" cxnId="{0AD8917D-28BB-4097-8AA0-D105A07FCF05}">
      <dgm:prSet/>
      <dgm:spPr/>
      <dgm:t>
        <a:bodyPr/>
        <a:lstStyle/>
        <a:p>
          <a:endParaRPr lang="en-US"/>
        </a:p>
      </dgm:t>
    </dgm:pt>
    <dgm:pt modelId="{29816641-EA4A-414E-9888-7BB0D2DB6A81}" type="sibTrans" cxnId="{0AD8917D-28BB-4097-8AA0-D105A07FCF05}">
      <dgm:prSet/>
      <dgm:spPr/>
      <dgm:t>
        <a:bodyPr/>
        <a:lstStyle/>
        <a:p>
          <a:endParaRPr lang="en-US"/>
        </a:p>
      </dgm:t>
    </dgm:pt>
    <dgm:pt modelId="{5D3C1592-0ED8-4DCF-B144-83062142E06C}">
      <dgm:prSet custT="1"/>
      <dgm:spPr/>
      <dgm:t>
        <a:bodyPr/>
        <a:lstStyle/>
        <a:p>
          <a:pPr>
            <a:buFont typeface="Arial" panose="020B0604020202020204" pitchFamily="34" charset="0"/>
            <a:buChar char="•"/>
          </a:pPr>
          <a:r>
            <a:rPr lang="en-US" sz="1400" dirty="0"/>
            <a:t>​ Easily revert to previous versions if needed, reducing the risk of errors and confusion.</a:t>
          </a:r>
        </a:p>
      </dgm:t>
    </dgm:pt>
    <dgm:pt modelId="{3D10F737-AE7B-42AD-B64C-EC2156694ECD}" type="parTrans" cxnId="{74D210AA-8B04-4AE4-8135-E302043832F9}">
      <dgm:prSet/>
      <dgm:spPr/>
      <dgm:t>
        <a:bodyPr/>
        <a:lstStyle/>
        <a:p>
          <a:endParaRPr lang="en-US"/>
        </a:p>
      </dgm:t>
    </dgm:pt>
    <dgm:pt modelId="{059CB966-8AA2-46BD-B078-8C8B6C7AD2E9}" type="sibTrans" cxnId="{74D210AA-8B04-4AE4-8135-E302043832F9}">
      <dgm:prSet/>
      <dgm:spPr/>
      <dgm:t>
        <a:bodyPr/>
        <a:lstStyle/>
        <a:p>
          <a:endParaRPr lang="en-US"/>
        </a:p>
      </dgm:t>
    </dgm:pt>
    <dgm:pt modelId="{EEB744DB-5D75-4336-B84C-C5C5FADCE0D4}" type="pres">
      <dgm:prSet presAssocID="{F3FF174E-E173-4F95-996D-F43003B32736}" presName="linear" presStyleCnt="0">
        <dgm:presLayoutVars>
          <dgm:dir/>
          <dgm:resizeHandles val="exact"/>
        </dgm:presLayoutVars>
      </dgm:prSet>
      <dgm:spPr/>
    </dgm:pt>
    <dgm:pt modelId="{BC64B183-19FA-4957-BF21-611995F18F13}" type="pres">
      <dgm:prSet presAssocID="{8D790C23-04C8-421A-939C-B4A7A7CCF16F}" presName="comp" presStyleCnt="0"/>
      <dgm:spPr/>
    </dgm:pt>
    <dgm:pt modelId="{D2107258-DF6E-4936-8DA6-CF05F6E2807B}" type="pres">
      <dgm:prSet presAssocID="{8D790C23-04C8-421A-939C-B4A7A7CCF16F}" presName="box" presStyleLbl="node1" presStyleIdx="0" presStyleCnt="4"/>
      <dgm:spPr/>
    </dgm:pt>
    <dgm:pt modelId="{33EFC7CA-3D64-4141-947B-737C3DD34820}" type="pres">
      <dgm:prSet presAssocID="{8D790C23-04C8-421A-939C-B4A7A7CCF16F}"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dgm:spPr>
    </dgm:pt>
    <dgm:pt modelId="{2374BB73-B3B3-4692-B1A4-31186FDBEC84}" type="pres">
      <dgm:prSet presAssocID="{8D790C23-04C8-421A-939C-B4A7A7CCF16F}" presName="text" presStyleLbl="node1" presStyleIdx="0" presStyleCnt="4">
        <dgm:presLayoutVars>
          <dgm:bulletEnabled val="1"/>
        </dgm:presLayoutVars>
      </dgm:prSet>
      <dgm:spPr/>
    </dgm:pt>
    <dgm:pt modelId="{CFCFCAB9-8C22-409F-9A2E-3A7C71DF338E}" type="pres">
      <dgm:prSet presAssocID="{E4B09AB1-4DAA-4250-B33B-0955C6065FAE}" presName="spacer" presStyleCnt="0"/>
      <dgm:spPr/>
    </dgm:pt>
    <dgm:pt modelId="{3D5EB008-BC29-48DF-BE5F-3757A28C9726}" type="pres">
      <dgm:prSet presAssocID="{E5D5B03D-1E78-4A54-B3FB-465FF8B1CF8E}" presName="comp" presStyleCnt="0"/>
      <dgm:spPr/>
    </dgm:pt>
    <dgm:pt modelId="{B592D532-DB5F-421F-B0B7-C0EA2C1A8F78}" type="pres">
      <dgm:prSet presAssocID="{E5D5B03D-1E78-4A54-B3FB-465FF8B1CF8E}" presName="box" presStyleLbl="node1" presStyleIdx="1" presStyleCnt="4" custLinFactNeighborX="-1477" custLinFactNeighborY="283"/>
      <dgm:spPr/>
    </dgm:pt>
    <dgm:pt modelId="{B68D00F2-7ADD-4851-8453-1A5A20A046AB}" type="pres">
      <dgm:prSet presAssocID="{E5D5B03D-1E78-4A54-B3FB-465FF8B1CF8E}"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dgm:spPr>
    </dgm:pt>
    <dgm:pt modelId="{A582D6FE-D569-4B6A-BA69-B2AA37B9400C}" type="pres">
      <dgm:prSet presAssocID="{E5D5B03D-1E78-4A54-B3FB-465FF8B1CF8E}" presName="text" presStyleLbl="node1" presStyleIdx="1" presStyleCnt="4">
        <dgm:presLayoutVars>
          <dgm:bulletEnabled val="1"/>
        </dgm:presLayoutVars>
      </dgm:prSet>
      <dgm:spPr/>
    </dgm:pt>
    <dgm:pt modelId="{0CA0E04F-143E-4280-8108-09F20753774D}" type="pres">
      <dgm:prSet presAssocID="{142C9DA7-D119-4B41-AEA2-EE6205BEDC87}" presName="spacer" presStyleCnt="0"/>
      <dgm:spPr/>
    </dgm:pt>
    <dgm:pt modelId="{8DCA0E39-A29B-4ECB-AC33-7D3BA5216A2B}" type="pres">
      <dgm:prSet presAssocID="{A499BC53-B6DC-428C-A3B9-5359BB746E97}" presName="comp" presStyleCnt="0"/>
      <dgm:spPr/>
    </dgm:pt>
    <dgm:pt modelId="{05578876-9F5B-455C-BB42-7D8A16B0B416}" type="pres">
      <dgm:prSet presAssocID="{A499BC53-B6DC-428C-A3B9-5359BB746E97}" presName="box" presStyleLbl="node1" presStyleIdx="2" presStyleCnt="4"/>
      <dgm:spPr/>
    </dgm:pt>
    <dgm:pt modelId="{568DDAA5-066B-4920-A989-096702FA34CD}" type="pres">
      <dgm:prSet presAssocID="{A499BC53-B6DC-428C-A3B9-5359BB746E97}"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dgm:spPr>
    </dgm:pt>
    <dgm:pt modelId="{82FCD326-2E89-43B8-835D-824A3404E6AD}" type="pres">
      <dgm:prSet presAssocID="{A499BC53-B6DC-428C-A3B9-5359BB746E97}" presName="text" presStyleLbl="node1" presStyleIdx="2" presStyleCnt="4">
        <dgm:presLayoutVars>
          <dgm:bulletEnabled val="1"/>
        </dgm:presLayoutVars>
      </dgm:prSet>
      <dgm:spPr/>
    </dgm:pt>
    <dgm:pt modelId="{2312A5E7-8795-46BF-BD10-F803AC8B67D8}" type="pres">
      <dgm:prSet presAssocID="{D197A7DA-9D4D-4491-B62D-F63DA6A38053}" presName="spacer" presStyleCnt="0"/>
      <dgm:spPr/>
    </dgm:pt>
    <dgm:pt modelId="{D6F5885B-08B5-4489-8EC9-F11B1A943FC3}" type="pres">
      <dgm:prSet presAssocID="{44EEE030-D114-4980-81DF-77DF4A3F2957}" presName="comp" presStyleCnt="0"/>
      <dgm:spPr/>
    </dgm:pt>
    <dgm:pt modelId="{89862303-2B39-4E7A-8328-8CF824C7C887}" type="pres">
      <dgm:prSet presAssocID="{44EEE030-D114-4980-81DF-77DF4A3F2957}" presName="box" presStyleLbl="node1" presStyleIdx="3" presStyleCnt="4"/>
      <dgm:spPr/>
    </dgm:pt>
    <dgm:pt modelId="{76D41135-0D0B-40D4-B699-39C250C9BD4F}" type="pres">
      <dgm:prSet presAssocID="{44EEE030-D114-4980-81DF-77DF4A3F2957}" presName="img" presStyleLbl="fgImgPlace1" presStyleIdx="3" presStyleCnt="4" custScaleY="99832"/>
      <dgm:spPr>
        <a:blipFill>
          <a:blip xmlns:r="http://schemas.openxmlformats.org/officeDocument/2006/relationships" r:embed="rId4"/>
          <a:srcRect/>
          <a:stretch>
            <a:fillRect t="-31000" b="-31000"/>
          </a:stretch>
        </a:blipFill>
      </dgm:spPr>
    </dgm:pt>
    <dgm:pt modelId="{3DA6618E-357C-4C5A-B843-2975722B416D}" type="pres">
      <dgm:prSet presAssocID="{44EEE030-D114-4980-81DF-77DF4A3F2957}" presName="text" presStyleLbl="node1" presStyleIdx="3" presStyleCnt="4">
        <dgm:presLayoutVars>
          <dgm:bulletEnabled val="1"/>
        </dgm:presLayoutVars>
      </dgm:prSet>
      <dgm:spPr/>
    </dgm:pt>
  </dgm:ptLst>
  <dgm:cxnLst>
    <dgm:cxn modelId="{4E8A2107-ACF6-4016-BF9F-7E39F4497F62}" type="presOf" srcId="{2365A770-2E32-4399-B99F-6073EEBED353}" destId="{82FCD326-2E89-43B8-835D-824A3404E6AD}" srcOrd="1" destOrd="3" presId="urn:microsoft.com/office/officeart/2005/8/layout/vList4"/>
    <dgm:cxn modelId="{25CC2F09-0B6E-47ED-B532-CA1C6F1A9FDE}" type="presOf" srcId="{68DA3E32-4AD6-4A24-AD82-7E8CB1051E70}" destId="{D2107258-DF6E-4936-8DA6-CF05F6E2807B}" srcOrd="0" destOrd="4" presId="urn:microsoft.com/office/officeart/2005/8/layout/vList4"/>
    <dgm:cxn modelId="{9CEA4111-EF53-4802-8DB0-8C9F9F850F2E}" srcId="{8D790C23-04C8-421A-939C-B4A7A7CCF16F}" destId="{AA668306-C480-440D-ADEA-F7316F7557BB}" srcOrd="2" destOrd="0" parTransId="{63650F5B-9052-4C62-B436-8A8AB95D44C0}" sibTransId="{359E142B-292E-42FF-A4DB-FFCFBD615C5C}"/>
    <dgm:cxn modelId="{6A23C411-2C66-42D6-8D9A-10F1A78C8327}" srcId="{44EEE030-D114-4980-81DF-77DF4A3F2957}" destId="{6E94C58D-C340-4A26-A1A3-5076C2DB3B59}" srcOrd="3" destOrd="0" parTransId="{BD2335CB-D2EC-424B-82CA-A57DE67EB4A4}" sibTransId="{15878A52-1EA8-4730-A1CD-BB7A3731619E}"/>
    <dgm:cxn modelId="{0D02D413-0F61-4ADD-B376-DC70AFCD258C}" type="presOf" srcId="{AA668306-C480-440D-ADEA-F7316F7557BB}" destId="{D2107258-DF6E-4936-8DA6-CF05F6E2807B}" srcOrd="0" destOrd="3" presId="urn:microsoft.com/office/officeart/2005/8/layout/vList4"/>
    <dgm:cxn modelId="{C17F5414-DB92-4D0A-9BE5-636201B15284}" srcId="{44EEE030-D114-4980-81DF-77DF4A3F2957}" destId="{2A45FA75-2601-4F86-BA5A-5BBCCB9A3DDB}" srcOrd="0" destOrd="0" parTransId="{DE8FD535-0271-4F21-8928-A1CC16D6BF46}" sibTransId="{7FEF5B5C-6CCB-4C7E-AF54-1F57DC99586C}"/>
    <dgm:cxn modelId="{B6D94E1C-FDB8-4DD4-8CF2-F784667A7314}" srcId="{8D790C23-04C8-421A-939C-B4A7A7CCF16F}" destId="{68DA3E32-4AD6-4A24-AD82-7E8CB1051E70}" srcOrd="3" destOrd="0" parTransId="{CA45FE84-67C0-4E3F-9B71-C3AB52CFBC13}" sibTransId="{D151E8C6-DCD9-4FFA-B5A1-21036A6C79EF}"/>
    <dgm:cxn modelId="{53B97421-F612-4B3C-885B-2DDFB3DC5DB3}" type="presOf" srcId="{41C8D11B-B16F-4E79-B2F7-AF23D818D114}" destId="{D2107258-DF6E-4936-8DA6-CF05F6E2807B}" srcOrd="0" destOrd="2" presId="urn:microsoft.com/office/officeart/2005/8/layout/vList4"/>
    <dgm:cxn modelId="{CD4C7821-585D-41FE-AB44-8D1ACFFB11E3}" type="presOf" srcId="{AFC9BB5D-1408-4FFA-B3DD-F94935AF1FDD}" destId="{2374BB73-B3B3-4692-B1A4-31186FDBEC84}" srcOrd="1" destOrd="5" presId="urn:microsoft.com/office/officeart/2005/8/layout/vList4"/>
    <dgm:cxn modelId="{8AF9B131-ACF1-4E37-9C3F-BA8EAD9B5C58}" type="presOf" srcId="{5D3C1592-0ED8-4DCF-B144-83062142E06C}" destId="{89862303-2B39-4E7A-8328-8CF824C7C887}" srcOrd="0" destOrd="3" presId="urn:microsoft.com/office/officeart/2005/8/layout/vList4"/>
    <dgm:cxn modelId="{36F0A633-9696-4717-98C0-B75D80EE46D1}" type="presOf" srcId="{2A45FA75-2601-4F86-BA5A-5BBCCB9A3DDB}" destId="{89862303-2B39-4E7A-8328-8CF824C7C887}" srcOrd="0" destOrd="1" presId="urn:microsoft.com/office/officeart/2005/8/layout/vList4"/>
    <dgm:cxn modelId="{C67B4B35-FA2F-4122-81E3-782FB823B63D}" type="presOf" srcId="{A499BC53-B6DC-428C-A3B9-5359BB746E97}" destId="{82FCD326-2E89-43B8-835D-824A3404E6AD}" srcOrd="1" destOrd="0" presId="urn:microsoft.com/office/officeart/2005/8/layout/vList4"/>
    <dgm:cxn modelId="{C5B58C40-19FB-4A3A-800C-CFED42A175A1}" srcId="{F3FF174E-E173-4F95-996D-F43003B32736}" destId="{44EEE030-D114-4980-81DF-77DF4A3F2957}" srcOrd="3" destOrd="0" parTransId="{0C6C1A9F-BDCA-426F-B38E-DE8D65BB5B69}" sibTransId="{3C48B14B-83DF-48F3-B98E-259125570197}"/>
    <dgm:cxn modelId="{C39E215E-3598-43EA-A55A-E1F8F89390A5}" srcId="{E5D5B03D-1E78-4A54-B3FB-465FF8B1CF8E}" destId="{A0FA63D3-1015-455B-B3EB-B3E5C4C61AC8}" srcOrd="2" destOrd="0" parTransId="{D5BBB90C-A7EC-4398-B576-0D70EC9C6852}" sibTransId="{54146730-6A46-4C30-89EC-9EFB54E74CE9}"/>
    <dgm:cxn modelId="{48996760-1961-4D09-B4BE-2DEE91212B9E}" type="presOf" srcId="{A0FA63D3-1015-455B-B3EB-B3E5C4C61AC8}" destId="{A582D6FE-D569-4B6A-BA69-B2AA37B9400C}" srcOrd="1" destOrd="3" presId="urn:microsoft.com/office/officeart/2005/8/layout/vList4"/>
    <dgm:cxn modelId="{42C32C43-9028-4AAD-BEC0-0D0160F0E01C}" type="presOf" srcId="{E5D5B03D-1E78-4A54-B3FB-465FF8B1CF8E}" destId="{A582D6FE-D569-4B6A-BA69-B2AA37B9400C}" srcOrd="1" destOrd="0" presId="urn:microsoft.com/office/officeart/2005/8/layout/vList4"/>
    <dgm:cxn modelId="{72201165-AD57-4479-9DEE-7D694B96D5BB}" type="presOf" srcId="{4C90A9EE-3BFE-4C76-B28A-D5AE473077EC}" destId="{82FCD326-2E89-43B8-835D-824A3404E6AD}" srcOrd="1" destOrd="1" presId="urn:microsoft.com/office/officeart/2005/8/layout/vList4"/>
    <dgm:cxn modelId="{BEAA4B46-7E70-4DC9-BA72-105F0F9EF90C}" srcId="{A499BC53-B6DC-428C-A3B9-5359BB746E97}" destId="{9396FE26-7843-4AFC-BBC2-000B459536B2}" srcOrd="3" destOrd="0" parTransId="{2CEFB755-A70C-4A66-9303-E45CDFD204CB}" sibTransId="{F5C6517C-430C-4A7A-886A-CD5B6AC00D5B}"/>
    <dgm:cxn modelId="{DFAE3B67-D299-4D16-89EE-5B06349E73D9}" type="presOf" srcId="{F3FF174E-E173-4F95-996D-F43003B32736}" destId="{EEB744DB-5D75-4336-B84C-C5C5FADCE0D4}" srcOrd="0" destOrd="0" presId="urn:microsoft.com/office/officeart/2005/8/layout/vList4"/>
    <dgm:cxn modelId="{F68E774C-E8D8-49BB-B837-189D38BAC12A}" type="presOf" srcId="{15051234-17D0-43A3-B8D8-58F0409EF984}" destId="{3DA6618E-357C-4C5A-B843-2975722B416D}" srcOrd="1" destOrd="2" presId="urn:microsoft.com/office/officeart/2005/8/layout/vList4"/>
    <dgm:cxn modelId="{4F2EE06F-6AA7-4CBA-B8FA-33DD5EF08660}" type="presOf" srcId="{6E94C58D-C340-4A26-A1A3-5076C2DB3B59}" destId="{89862303-2B39-4E7A-8328-8CF824C7C887}" srcOrd="0" destOrd="4" presId="urn:microsoft.com/office/officeart/2005/8/layout/vList4"/>
    <dgm:cxn modelId="{179D7F72-BD4B-49D5-9000-F0B3A0617736}" type="presOf" srcId="{8D790C23-04C8-421A-939C-B4A7A7CCF16F}" destId="{2374BB73-B3B3-4692-B1A4-31186FDBEC84}" srcOrd="1" destOrd="0" presId="urn:microsoft.com/office/officeart/2005/8/layout/vList4"/>
    <dgm:cxn modelId="{C8DD9E53-138D-4D66-8060-E062623E1EC1}" srcId="{E5D5B03D-1E78-4A54-B3FB-465FF8B1CF8E}" destId="{BE3C12BE-3624-429C-9D71-7E909188B2D2}" srcOrd="1" destOrd="0" parTransId="{4149DA3C-F340-4B59-B5A9-9F81E3F40CD3}" sibTransId="{6621681E-0489-45B6-9BEE-07B0AFED1D78}"/>
    <dgm:cxn modelId="{9DA02E54-AE2A-4F79-AA41-E4D97920EE95}" srcId="{F3FF174E-E173-4F95-996D-F43003B32736}" destId="{E5D5B03D-1E78-4A54-B3FB-465FF8B1CF8E}" srcOrd="1" destOrd="0" parTransId="{CE867633-D8E4-4650-A400-E07051F5B066}" sibTransId="{142C9DA7-D119-4B41-AEA2-EE6205BEDC87}"/>
    <dgm:cxn modelId="{BFD0E956-AE42-4BFD-94CF-8EF3ABDDD06D}" type="presOf" srcId="{9396FE26-7843-4AFC-BBC2-000B459536B2}" destId="{82FCD326-2E89-43B8-835D-824A3404E6AD}" srcOrd="1" destOrd="4" presId="urn:microsoft.com/office/officeart/2005/8/layout/vList4"/>
    <dgm:cxn modelId="{80384277-B281-46B5-9977-C728979E5779}" type="presOf" srcId="{8D2FC03C-F936-4C11-9958-8E30E5253316}" destId="{05578876-9F5B-455C-BB42-7D8A16B0B416}" srcOrd="0" destOrd="2" presId="urn:microsoft.com/office/officeart/2005/8/layout/vList4"/>
    <dgm:cxn modelId="{342FB977-398A-4DA8-A71F-C963B4BDFA41}" type="presOf" srcId="{44EEE030-D114-4980-81DF-77DF4A3F2957}" destId="{3DA6618E-357C-4C5A-B843-2975722B416D}" srcOrd="1" destOrd="0" presId="urn:microsoft.com/office/officeart/2005/8/layout/vList4"/>
    <dgm:cxn modelId="{FD187479-A021-4BF6-808E-5581BBB5B25D}" type="presOf" srcId="{2A45FA75-2601-4F86-BA5A-5BBCCB9A3DDB}" destId="{3DA6618E-357C-4C5A-B843-2975722B416D}" srcOrd="1" destOrd="1" presId="urn:microsoft.com/office/officeart/2005/8/layout/vList4"/>
    <dgm:cxn modelId="{0AD8917D-28BB-4097-8AA0-D105A07FCF05}" srcId="{44EEE030-D114-4980-81DF-77DF4A3F2957}" destId="{15051234-17D0-43A3-B8D8-58F0409EF984}" srcOrd="1" destOrd="0" parTransId="{A246E064-D7C3-4A0C-A775-AADABE3C3E94}" sibTransId="{29816641-EA4A-414E-9888-7BB0D2DB6A81}"/>
    <dgm:cxn modelId="{7FC8327E-C54C-44BE-B189-764B05E53F4A}" srcId="{8D790C23-04C8-421A-939C-B4A7A7CCF16F}" destId="{A986C89E-38CF-40E0-8A91-10116A1BBA25}" srcOrd="0" destOrd="0" parTransId="{1A26E066-2F1D-4413-A37C-3202E06CFE6F}" sibTransId="{5D7E6737-E7DE-4C9D-A150-D2FEEAB2D83C}"/>
    <dgm:cxn modelId="{24BDA482-B03B-4731-BB38-8019F6516AA8}" srcId="{8D790C23-04C8-421A-939C-B4A7A7CCF16F}" destId="{41C8D11B-B16F-4E79-B2F7-AF23D818D114}" srcOrd="1" destOrd="0" parTransId="{01B3B7B8-47D1-4196-84B6-E90349C97891}" sibTransId="{9EB2B16C-F1C2-4760-AE20-1C4A3A1E946A}"/>
    <dgm:cxn modelId="{73E49C83-0266-4373-BB9B-BD227F1F81BD}" type="presOf" srcId="{A499BC53-B6DC-428C-A3B9-5359BB746E97}" destId="{05578876-9F5B-455C-BB42-7D8A16B0B416}" srcOrd="0" destOrd="0" presId="urn:microsoft.com/office/officeart/2005/8/layout/vList4"/>
    <dgm:cxn modelId="{30390E84-95E3-44A5-8617-0668C18BF7FA}" srcId="{F3FF174E-E173-4F95-996D-F43003B32736}" destId="{8D790C23-04C8-421A-939C-B4A7A7CCF16F}" srcOrd="0" destOrd="0" parTransId="{AC50FAA5-6E5E-4F15-B135-56012F7D7ED3}" sibTransId="{E4B09AB1-4DAA-4250-B33B-0955C6065FAE}"/>
    <dgm:cxn modelId="{908B3885-CAB2-4D0E-AFEB-4C3093A1F516}" type="presOf" srcId="{2365A770-2E32-4399-B99F-6073EEBED353}" destId="{05578876-9F5B-455C-BB42-7D8A16B0B416}" srcOrd="0" destOrd="3" presId="urn:microsoft.com/office/officeart/2005/8/layout/vList4"/>
    <dgm:cxn modelId="{87E4D289-723D-4824-95DE-9EAB1C7718EE}" type="presOf" srcId="{AFC9BB5D-1408-4FFA-B3DD-F94935AF1FDD}" destId="{D2107258-DF6E-4936-8DA6-CF05F6E2807B}" srcOrd="0" destOrd="5" presId="urn:microsoft.com/office/officeart/2005/8/layout/vList4"/>
    <dgm:cxn modelId="{C979018B-2DC2-4864-8643-7A1D8DA787A5}" type="presOf" srcId="{5D3C1592-0ED8-4DCF-B144-83062142E06C}" destId="{3DA6618E-357C-4C5A-B843-2975722B416D}" srcOrd="1" destOrd="3" presId="urn:microsoft.com/office/officeart/2005/8/layout/vList4"/>
    <dgm:cxn modelId="{9FB5608C-AE33-4B9F-971C-D5B93DFC54BF}" type="presOf" srcId="{4C90A9EE-3BFE-4C76-B28A-D5AE473077EC}" destId="{05578876-9F5B-455C-BB42-7D8A16B0B416}" srcOrd="0" destOrd="1" presId="urn:microsoft.com/office/officeart/2005/8/layout/vList4"/>
    <dgm:cxn modelId="{10AE168D-5845-48A3-B245-D9FCA1800BA0}" type="presOf" srcId="{15051234-17D0-43A3-B8D8-58F0409EF984}" destId="{89862303-2B39-4E7A-8328-8CF824C7C887}" srcOrd="0" destOrd="2" presId="urn:microsoft.com/office/officeart/2005/8/layout/vList4"/>
    <dgm:cxn modelId="{28B20F92-0819-4E1F-8390-F4AEED79D048}" srcId="{8D790C23-04C8-421A-939C-B4A7A7CCF16F}" destId="{AFC9BB5D-1408-4FFA-B3DD-F94935AF1FDD}" srcOrd="4" destOrd="0" parTransId="{CE8999C5-6577-4FFD-B57E-C5B9B08E6A62}" sibTransId="{78C26AB5-8DFA-4E14-92A7-3CFF578631AD}"/>
    <dgm:cxn modelId="{5F2BB892-6440-43B6-8542-2173D98D0F75}" type="presOf" srcId="{8D790C23-04C8-421A-939C-B4A7A7CCF16F}" destId="{D2107258-DF6E-4936-8DA6-CF05F6E2807B}" srcOrd="0" destOrd="0" presId="urn:microsoft.com/office/officeart/2005/8/layout/vList4"/>
    <dgm:cxn modelId="{5F575B97-4A1E-4ADC-A819-C8A7EB558C26}" type="presOf" srcId="{3153E363-84E5-4424-BEFC-6ED9F735699F}" destId="{B592D532-DB5F-421F-B0B7-C0EA2C1A8F78}" srcOrd="0" destOrd="1" presId="urn:microsoft.com/office/officeart/2005/8/layout/vList4"/>
    <dgm:cxn modelId="{71AD199A-EAB4-48DA-9FED-A84C4B35FD60}" srcId="{E5D5B03D-1E78-4A54-B3FB-465FF8B1CF8E}" destId="{3153E363-84E5-4424-BEFC-6ED9F735699F}" srcOrd="0" destOrd="0" parTransId="{58E4FD8B-817B-4A67-A181-26942AA59965}" sibTransId="{3DD8240A-11DC-4573-AD9B-30D47227DEF6}"/>
    <dgm:cxn modelId="{3EDED89A-1CBF-423C-9620-ABA9DDC62F18}" type="presOf" srcId="{7CBD11C0-9A55-40B1-9497-1FFAD02BCAEF}" destId="{82FCD326-2E89-43B8-835D-824A3404E6AD}" srcOrd="1" destOrd="5" presId="urn:microsoft.com/office/officeart/2005/8/layout/vList4"/>
    <dgm:cxn modelId="{33ED1F9B-104F-4382-A6A3-B249CE43D2EF}" srcId="{A499BC53-B6DC-428C-A3B9-5359BB746E97}" destId="{8D2FC03C-F936-4C11-9958-8E30E5253316}" srcOrd="1" destOrd="0" parTransId="{41B8C012-8D1F-4E5C-A3C6-CAA35559316B}" sibTransId="{7E06E856-FD48-493C-A4A6-D33C678EE27C}"/>
    <dgm:cxn modelId="{452FCA9B-EA02-427B-915F-E0E7CF8F6B0A}" type="presOf" srcId="{A986C89E-38CF-40E0-8A91-10116A1BBA25}" destId="{D2107258-DF6E-4936-8DA6-CF05F6E2807B}" srcOrd="0" destOrd="1" presId="urn:microsoft.com/office/officeart/2005/8/layout/vList4"/>
    <dgm:cxn modelId="{D3EE5A9C-1807-45F9-BEB0-C80B6DEE3322}" type="presOf" srcId="{9396FE26-7843-4AFC-BBC2-000B459536B2}" destId="{05578876-9F5B-455C-BB42-7D8A16B0B416}" srcOrd="0" destOrd="4" presId="urn:microsoft.com/office/officeart/2005/8/layout/vList4"/>
    <dgm:cxn modelId="{AD546A9D-5961-4371-A939-642C1815E551}" type="presOf" srcId="{BE3C12BE-3624-429C-9D71-7E909188B2D2}" destId="{A582D6FE-D569-4B6A-BA69-B2AA37B9400C}" srcOrd="1" destOrd="2" presId="urn:microsoft.com/office/officeart/2005/8/layout/vList4"/>
    <dgm:cxn modelId="{251575A2-8549-49D8-9168-02CFFB95DF47}" type="presOf" srcId="{A0FA63D3-1015-455B-B3EB-B3E5C4C61AC8}" destId="{B592D532-DB5F-421F-B0B7-C0EA2C1A8F78}" srcOrd="0" destOrd="3" presId="urn:microsoft.com/office/officeart/2005/8/layout/vList4"/>
    <dgm:cxn modelId="{74D210AA-8B04-4AE4-8135-E302043832F9}" srcId="{44EEE030-D114-4980-81DF-77DF4A3F2957}" destId="{5D3C1592-0ED8-4DCF-B144-83062142E06C}" srcOrd="2" destOrd="0" parTransId="{3D10F737-AE7B-42AD-B64C-EC2156694ECD}" sibTransId="{059CB966-8AA2-46BD-B078-8C8B6C7AD2E9}"/>
    <dgm:cxn modelId="{DDFC57BA-3BDC-40A2-838A-FB29C25B2A88}" type="presOf" srcId="{E5D5B03D-1E78-4A54-B3FB-465FF8B1CF8E}" destId="{B592D532-DB5F-421F-B0B7-C0EA2C1A8F78}" srcOrd="0" destOrd="0" presId="urn:microsoft.com/office/officeart/2005/8/layout/vList4"/>
    <dgm:cxn modelId="{2A93F3BF-C491-40BA-9EBF-AF392AB86E9B}" type="presOf" srcId="{44EEE030-D114-4980-81DF-77DF4A3F2957}" destId="{89862303-2B39-4E7A-8328-8CF824C7C887}" srcOrd="0" destOrd="0" presId="urn:microsoft.com/office/officeart/2005/8/layout/vList4"/>
    <dgm:cxn modelId="{17897BC0-3AAB-4899-BEC1-4B4F49D223D5}" type="presOf" srcId="{AA668306-C480-440D-ADEA-F7316F7557BB}" destId="{2374BB73-B3B3-4692-B1A4-31186FDBEC84}" srcOrd="1" destOrd="3" presId="urn:microsoft.com/office/officeart/2005/8/layout/vList4"/>
    <dgm:cxn modelId="{03E79AC2-E92C-49C2-A70A-B3F31D029B54}" type="presOf" srcId="{3153E363-84E5-4424-BEFC-6ED9F735699F}" destId="{A582D6FE-D569-4B6A-BA69-B2AA37B9400C}" srcOrd="1" destOrd="1" presId="urn:microsoft.com/office/officeart/2005/8/layout/vList4"/>
    <dgm:cxn modelId="{FAC3FDC5-0C40-4291-848B-10B6DBE8ECCA}" srcId="{E5D5B03D-1E78-4A54-B3FB-465FF8B1CF8E}" destId="{E37EDF6A-2E86-4304-9C8D-93D7E850CAC9}" srcOrd="3" destOrd="0" parTransId="{9C96939E-F220-4835-B4C6-0AA416CC31C4}" sibTransId="{B37E15FD-019E-4C62-8E54-6D6229EDC7EC}"/>
    <dgm:cxn modelId="{D47E57C6-5006-4E76-B657-8F165159739E}" type="presOf" srcId="{6E94C58D-C340-4A26-A1A3-5076C2DB3B59}" destId="{3DA6618E-357C-4C5A-B843-2975722B416D}" srcOrd="1" destOrd="4" presId="urn:microsoft.com/office/officeart/2005/8/layout/vList4"/>
    <dgm:cxn modelId="{CD58DBC8-8E73-4344-AEE5-124DDD7B66A5}" srcId="{A499BC53-B6DC-428C-A3B9-5359BB746E97}" destId="{2365A770-2E32-4399-B99F-6073EEBED353}" srcOrd="2" destOrd="0" parTransId="{8D2FE054-E245-45EB-937C-9178E1596B11}" sibTransId="{6C269CA7-3A23-49CC-988C-FF40795C6008}"/>
    <dgm:cxn modelId="{DA1B4BCF-3E2A-431A-8EA0-CB42DDE15D96}" srcId="{A499BC53-B6DC-428C-A3B9-5359BB746E97}" destId="{4C90A9EE-3BFE-4C76-B28A-D5AE473077EC}" srcOrd="0" destOrd="0" parTransId="{359B370E-11BC-4C28-A01B-F469A4F6E876}" sibTransId="{75A4C837-59B4-4C56-9AFE-619D18630DDF}"/>
    <dgm:cxn modelId="{5F7210D1-CBCC-4D3B-A05A-C2F855C3D376}" type="presOf" srcId="{E37EDF6A-2E86-4304-9C8D-93D7E850CAC9}" destId="{A582D6FE-D569-4B6A-BA69-B2AA37B9400C}" srcOrd="1" destOrd="4" presId="urn:microsoft.com/office/officeart/2005/8/layout/vList4"/>
    <dgm:cxn modelId="{2B39A7DB-5F55-4F8E-B6C2-1198C33700BF}" type="presOf" srcId="{A986C89E-38CF-40E0-8A91-10116A1BBA25}" destId="{2374BB73-B3B3-4692-B1A4-31186FDBEC84}" srcOrd="1" destOrd="1" presId="urn:microsoft.com/office/officeart/2005/8/layout/vList4"/>
    <dgm:cxn modelId="{E4BFDAE0-68F8-46AC-BB16-FDBE093D8715}" srcId="{F3FF174E-E173-4F95-996D-F43003B32736}" destId="{A499BC53-B6DC-428C-A3B9-5359BB746E97}" srcOrd="2" destOrd="0" parTransId="{CC4B4124-3F4B-4DAE-9627-969BF84590F0}" sibTransId="{D197A7DA-9D4D-4491-B62D-F63DA6A38053}"/>
    <dgm:cxn modelId="{17BE2AED-34C0-43A0-8C3F-6D2EC70116A8}" type="presOf" srcId="{E37EDF6A-2E86-4304-9C8D-93D7E850CAC9}" destId="{B592D532-DB5F-421F-B0B7-C0EA2C1A8F78}" srcOrd="0" destOrd="4" presId="urn:microsoft.com/office/officeart/2005/8/layout/vList4"/>
    <dgm:cxn modelId="{303194EE-68C5-43ED-A406-4B2F68B5EF91}" srcId="{A499BC53-B6DC-428C-A3B9-5359BB746E97}" destId="{7CBD11C0-9A55-40B1-9497-1FFAD02BCAEF}" srcOrd="4" destOrd="0" parTransId="{14500EE0-ADBD-4290-86F9-CBFA0274E7CF}" sibTransId="{D3BDE53C-7173-4BD1-BE58-DA0FE31E5B45}"/>
    <dgm:cxn modelId="{17CF98F7-2487-4BD1-AB91-FFE6CBD8C789}" type="presOf" srcId="{68DA3E32-4AD6-4A24-AD82-7E8CB1051E70}" destId="{2374BB73-B3B3-4692-B1A4-31186FDBEC84}" srcOrd="1" destOrd="4" presId="urn:microsoft.com/office/officeart/2005/8/layout/vList4"/>
    <dgm:cxn modelId="{10977CF8-239B-4677-8389-8187E5A04365}" type="presOf" srcId="{BE3C12BE-3624-429C-9D71-7E909188B2D2}" destId="{B592D532-DB5F-421F-B0B7-C0EA2C1A8F78}" srcOrd="0" destOrd="2" presId="urn:microsoft.com/office/officeart/2005/8/layout/vList4"/>
    <dgm:cxn modelId="{04EAAFF8-AC2A-41BC-8786-184AADB851C7}" type="presOf" srcId="{7CBD11C0-9A55-40B1-9497-1FFAD02BCAEF}" destId="{05578876-9F5B-455C-BB42-7D8A16B0B416}" srcOrd="0" destOrd="5" presId="urn:microsoft.com/office/officeart/2005/8/layout/vList4"/>
    <dgm:cxn modelId="{88BBF8FC-D618-4A47-89BA-A4DAAA08B8E9}" type="presOf" srcId="{8D2FC03C-F936-4C11-9958-8E30E5253316}" destId="{82FCD326-2E89-43B8-835D-824A3404E6AD}" srcOrd="1" destOrd="2" presId="urn:microsoft.com/office/officeart/2005/8/layout/vList4"/>
    <dgm:cxn modelId="{BF4027FD-FB10-4B1F-B0CA-3D40F2AA9504}" type="presOf" srcId="{41C8D11B-B16F-4E79-B2F7-AF23D818D114}" destId="{2374BB73-B3B3-4692-B1A4-31186FDBEC84}" srcOrd="1" destOrd="2" presId="urn:microsoft.com/office/officeart/2005/8/layout/vList4"/>
    <dgm:cxn modelId="{BDCFCFBC-A68A-4B73-B544-BFE4F14ECEDD}" type="presParOf" srcId="{EEB744DB-5D75-4336-B84C-C5C5FADCE0D4}" destId="{BC64B183-19FA-4957-BF21-611995F18F13}" srcOrd="0" destOrd="0" presId="urn:microsoft.com/office/officeart/2005/8/layout/vList4"/>
    <dgm:cxn modelId="{FFC5A1CD-CDFA-4C3D-8909-3849582C3FCC}" type="presParOf" srcId="{BC64B183-19FA-4957-BF21-611995F18F13}" destId="{D2107258-DF6E-4936-8DA6-CF05F6E2807B}" srcOrd="0" destOrd="0" presId="urn:microsoft.com/office/officeart/2005/8/layout/vList4"/>
    <dgm:cxn modelId="{B25457D9-8FEA-457A-A549-68574508A475}" type="presParOf" srcId="{BC64B183-19FA-4957-BF21-611995F18F13}" destId="{33EFC7CA-3D64-4141-947B-737C3DD34820}" srcOrd="1" destOrd="0" presId="urn:microsoft.com/office/officeart/2005/8/layout/vList4"/>
    <dgm:cxn modelId="{35F2CE57-B485-4BAA-8BFF-95007AC8EF29}" type="presParOf" srcId="{BC64B183-19FA-4957-BF21-611995F18F13}" destId="{2374BB73-B3B3-4692-B1A4-31186FDBEC84}" srcOrd="2" destOrd="0" presId="urn:microsoft.com/office/officeart/2005/8/layout/vList4"/>
    <dgm:cxn modelId="{C38031B2-E1AF-46E4-86F0-22469CD081DF}" type="presParOf" srcId="{EEB744DB-5D75-4336-B84C-C5C5FADCE0D4}" destId="{CFCFCAB9-8C22-409F-9A2E-3A7C71DF338E}" srcOrd="1" destOrd="0" presId="urn:microsoft.com/office/officeart/2005/8/layout/vList4"/>
    <dgm:cxn modelId="{8F601988-0E80-4532-9BD7-B557696BCF76}" type="presParOf" srcId="{EEB744DB-5D75-4336-B84C-C5C5FADCE0D4}" destId="{3D5EB008-BC29-48DF-BE5F-3757A28C9726}" srcOrd="2" destOrd="0" presId="urn:microsoft.com/office/officeart/2005/8/layout/vList4"/>
    <dgm:cxn modelId="{236BA465-86B8-4F55-B4C1-715DBB287F0F}" type="presParOf" srcId="{3D5EB008-BC29-48DF-BE5F-3757A28C9726}" destId="{B592D532-DB5F-421F-B0B7-C0EA2C1A8F78}" srcOrd="0" destOrd="0" presId="urn:microsoft.com/office/officeart/2005/8/layout/vList4"/>
    <dgm:cxn modelId="{03584EF0-9BE2-4E3B-AB97-3A07511A41C3}" type="presParOf" srcId="{3D5EB008-BC29-48DF-BE5F-3757A28C9726}" destId="{B68D00F2-7ADD-4851-8453-1A5A20A046AB}" srcOrd="1" destOrd="0" presId="urn:microsoft.com/office/officeart/2005/8/layout/vList4"/>
    <dgm:cxn modelId="{16F21CAF-C276-43B4-BAB8-181727D2ED4C}" type="presParOf" srcId="{3D5EB008-BC29-48DF-BE5F-3757A28C9726}" destId="{A582D6FE-D569-4B6A-BA69-B2AA37B9400C}" srcOrd="2" destOrd="0" presId="urn:microsoft.com/office/officeart/2005/8/layout/vList4"/>
    <dgm:cxn modelId="{A706B230-35C1-4FCB-9734-91C88935C7CC}" type="presParOf" srcId="{EEB744DB-5D75-4336-B84C-C5C5FADCE0D4}" destId="{0CA0E04F-143E-4280-8108-09F20753774D}" srcOrd="3" destOrd="0" presId="urn:microsoft.com/office/officeart/2005/8/layout/vList4"/>
    <dgm:cxn modelId="{FEA2EF8C-7275-410E-88A1-CC01C4170BEA}" type="presParOf" srcId="{EEB744DB-5D75-4336-B84C-C5C5FADCE0D4}" destId="{8DCA0E39-A29B-4ECB-AC33-7D3BA5216A2B}" srcOrd="4" destOrd="0" presId="urn:microsoft.com/office/officeart/2005/8/layout/vList4"/>
    <dgm:cxn modelId="{9B1D6DE0-29D2-4B6F-B185-D87CBFB8D8BA}" type="presParOf" srcId="{8DCA0E39-A29B-4ECB-AC33-7D3BA5216A2B}" destId="{05578876-9F5B-455C-BB42-7D8A16B0B416}" srcOrd="0" destOrd="0" presId="urn:microsoft.com/office/officeart/2005/8/layout/vList4"/>
    <dgm:cxn modelId="{B1CE6F52-7492-4C63-AEE7-11887035B542}" type="presParOf" srcId="{8DCA0E39-A29B-4ECB-AC33-7D3BA5216A2B}" destId="{568DDAA5-066B-4920-A989-096702FA34CD}" srcOrd="1" destOrd="0" presId="urn:microsoft.com/office/officeart/2005/8/layout/vList4"/>
    <dgm:cxn modelId="{01068757-00A2-4160-A461-D8CFC7EF77B5}" type="presParOf" srcId="{8DCA0E39-A29B-4ECB-AC33-7D3BA5216A2B}" destId="{82FCD326-2E89-43B8-835D-824A3404E6AD}" srcOrd="2" destOrd="0" presId="urn:microsoft.com/office/officeart/2005/8/layout/vList4"/>
    <dgm:cxn modelId="{F2E2A406-5E90-4518-AC6F-3D5710615546}" type="presParOf" srcId="{EEB744DB-5D75-4336-B84C-C5C5FADCE0D4}" destId="{2312A5E7-8795-46BF-BD10-F803AC8B67D8}" srcOrd="5" destOrd="0" presId="urn:microsoft.com/office/officeart/2005/8/layout/vList4"/>
    <dgm:cxn modelId="{AB85D6A7-765A-4845-A945-B8FA0FE38F4B}" type="presParOf" srcId="{EEB744DB-5D75-4336-B84C-C5C5FADCE0D4}" destId="{D6F5885B-08B5-4489-8EC9-F11B1A943FC3}" srcOrd="6" destOrd="0" presId="urn:microsoft.com/office/officeart/2005/8/layout/vList4"/>
    <dgm:cxn modelId="{882F08B7-2DBA-4FDD-ADAC-45D583E989BF}" type="presParOf" srcId="{D6F5885B-08B5-4489-8EC9-F11B1A943FC3}" destId="{89862303-2B39-4E7A-8328-8CF824C7C887}" srcOrd="0" destOrd="0" presId="urn:microsoft.com/office/officeart/2005/8/layout/vList4"/>
    <dgm:cxn modelId="{89562F1D-C2A7-4998-9AC8-140FE3F62DAF}" type="presParOf" srcId="{D6F5885B-08B5-4489-8EC9-F11B1A943FC3}" destId="{76D41135-0D0B-40D4-B699-39C250C9BD4F}" srcOrd="1" destOrd="0" presId="urn:microsoft.com/office/officeart/2005/8/layout/vList4"/>
    <dgm:cxn modelId="{5B3BC0AD-8ADE-456D-96F5-05D2C17D60E1}" type="presParOf" srcId="{D6F5885B-08B5-4489-8EC9-F11B1A943FC3}" destId="{3DA6618E-357C-4C5A-B843-2975722B416D}"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CC667C-916E-4C6E-83E5-544A95DCAF0C}" type="doc">
      <dgm:prSet loTypeId="urn:microsoft.com/office/officeart/2005/8/layout/chevron1" loCatId="process" qsTypeId="urn:microsoft.com/office/officeart/2005/8/quickstyle/simple1" qsCatId="simple" csTypeId="urn:microsoft.com/office/officeart/2005/8/colors/colorful3" csCatId="colorful" phldr="1"/>
      <dgm:spPr/>
    </dgm:pt>
    <dgm:pt modelId="{9583A5C9-F54D-487B-99DE-AD859761F8DE}" type="pres">
      <dgm:prSet presAssocID="{CECC667C-916E-4C6E-83E5-544A95DCAF0C}" presName="Name0" presStyleCnt="0">
        <dgm:presLayoutVars>
          <dgm:dir/>
          <dgm:animLvl val="lvl"/>
          <dgm:resizeHandles val="exact"/>
        </dgm:presLayoutVars>
      </dgm:prSet>
      <dgm:spPr/>
    </dgm:pt>
  </dgm:ptLst>
  <dgm:cxnLst>
    <dgm:cxn modelId="{CF03EC7F-B44D-41BC-9556-6AC004E68064}" type="presOf" srcId="{CECC667C-916E-4C6E-83E5-544A95DCAF0C}" destId="{9583A5C9-F54D-487B-99DE-AD859761F8D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753143-0590-4CEC-995B-99054591EC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6D24BA-D6A3-4B13-882E-C334AB48DF94}">
      <dgm:prSet custT="1"/>
      <dgm:spPr/>
      <dgm:t>
        <a:bodyPr/>
        <a:lstStyle/>
        <a:p>
          <a:r>
            <a:rPr lang="en-US" sz="2000" b="1" dirty="0"/>
            <a:t>Embed Forms Anywhere</a:t>
          </a:r>
          <a:r>
            <a:rPr lang="en-US" sz="2000" dirty="0"/>
            <a:t>​  </a:t>
          </a:r>
        </a:p>
      </dgm:t>
    </dgm:pt>
    <dgm:pt modelId="{3663CCF6-2077-4C16-8440-347C694E5FE0}" type="parTrans" cxnId="{E82BFEB6-7BAE-4D4F-90E5-B6772F6DE0FE}">
      <dgm:prSet/>
      <dgm:spPr/>
      <dgm:t>
        <a:bodyPr/>
        <a:lstStyle/>
        <a:p>
          <a:endParaRPr lang="en-US"/>
        </a:p>
      </dgm:t>
    </dgm:pt>
    <dgm:pt modelId="{65C39034-D247-4BCA-95F2-F06BF6F4A885}" type="sibTrans" cxnId="{E82BFEB6-7BAE-4D4F-90E5-B6772F6DE0FE}">
      <dgm:prSet/>
      <dgm:spPr/>
      <dgm:t>
        <a:bodyPr/>
        <a:lstStyle/>
        <a:p>
          <a:endParaRPr lang="en-US"/>
        </a:p>
      </dgm:t>
    </dgm:pt>
    <dgm:pt modelId="{7B1CEF9B-40C5-48ED-87DF-96E9CD3817CB}">
      <dgm:prSet/>
      <dgm:spPr/>
      <dgm:t>
        <a:bodyPr/>
        <a:lstStyle/>
        <a:p>
          <a:r>
            <a:rPr lang="en-US" dirty="0" err="1"/>
            <a:t>GirikForm</a:t>
          </a:r>
          <a:r>
            <a:rPr lang="en-US" dirty="0"/>
            <a:t> Builder offers flexible options to deploy your forms seamlessly.​</a:t>
          </a:r>
        </a:p>
      </dgm:t>
    </dgm:pt>
    <dgm:pt modelId="{7CB82EAE-4A80-4C51-AB81-BA34FFAB8EA9}" type="parTrans" cxnId="{C3CC70BA-B38B-4FDC-AE79-9F3E60835DCD}">
      <dgm:prSet/>
      <dgm:spPr/>
      <dgm:t>
        <a:bodyPr/>
        <a:lstStyle/>
        <a:p>
          <a:endParaRPr lang="en-US"/>
        </a:p>
      </dgm:t>
    </dgm:pt>
    <dgm:pt modelId="{34311975-8C76-4ABF-842F-1B3A3E50CE9E}" type="sibTrans" cxnId="{C3CC70BA-B38B-4FDC-AE79-9F3E60835DCD}">
      <dgm:prSet/>
      <dgm:spPr/>
      <dgm:t>
        <a:bodyPr/>
        <a:lstStyle/>
        <a:p>
          <a:endParaRPr lang="en-US"/>
        </a:p>
      </dgm:t>
    </dgm:pt>
    <dgm:pt modelId="{563A6B6C-9E13-4436-8D33-5A37F6EB38C2}">
      <dgm:prSet/>
      <dgm:spPr/>
      <dgm:t>
        <a:bodyPr/>
        <a:lstStyle/>
        <a:p>
          <a:r>
            <a:rPr lang="en-US"/>
            <a:t>Easily embed forms on your website, blog, or landing pages for a seamless user experience.​</a:t>
          </a:r>
        </a:p>
      </dgm:t>
    </dgm:pt>
    <dgm:pt modelId="{E481E7DF-33B1-4CDE-92ED-B18C5CAF881D}" type="parTrans" cxnId="{F55DD983-25DE-48A5-B045-6DC07834C353}">
      <dgm:prSet/>
      <dgm:spPr/>
      <dgm:t>
        <a:bodyPr/>
        <a:lstStyle/>
        <a:p>
          <a:endParaRPr lang="en-US"/>
        </a:p>
      </dgm:t>
    </dgm:pt>
    <dgm:pt modelId="{D3B11F8B-E1F1-4666-A464-74B06B49AECD}" type="sibTrans" cxnId="{F55DD983-25DE-48A5-B045-6DC07834C353}">
      <dgm:prSet/>
      <dgm:spPr/>
      <dgm:t>
        <a:bodyPr/>
        <a:lstStyle/>
        <a:p>
          <a:endParaRPr lang="en-US"/>
        </a:p>
      </dgm:t>
    </dgm:pt>
    <dgm:pt modelId="{3DF1D85C-8548-460B-9E08-5FB889F9122B}">
      <dgm:prSet/>
      <dgm:spPr/>
      <dgm:t>
        <a:bodyPr/>
        <a:lstStyle/>
        <a:p>
          <a:r>
            <a:rPr lang="en-US"/>
            <a:t>Share form links via email, social media, or messaging platforms to reach a wider audience.</a:t>
          </a:r>
        </a:p>
      </dgm:t>
    </dgm:pt>
    <dgm:pt modelId="{DA23E36B-B6B2-418A-B65B-5C1626112631}" type="parTrans" cxnId="{744A186B-0312-4016-B5D0-510128A62598}">
      <dgm:prSet/>
      <dgm:spPr/>
      <dgm:t>
        <a:bodyPr/>
        <a:lstStyle/>
        <a:p>
          <a:endParaRPr lang="en-US"/>
        </a:p>
      </dgm:t>
    </dgm:pt>
    <dgm:pt modelId="{566C44D6-4E70-4338-8C60-62ABAD8D874A}" type="sibTrans" cxnId="{744A186B-0312-4016-B5D0-510128A62598}">
      <dgm:prSet/>
      <dgm:spPr/>
      <dgm:t>
        <a:bodyPr/>
        <a:lstStyle/>
        <a:p>
          <a:endParaRPr lang="en-US"/>
        </a:p>
      </dgm:t>
    </dgm:pt>
    <dgm:pt modelId="{426CDEF8-252E-4B97-AAD5-D0703584CE50}">
      <dgm:prSet custT="1"/>
      <dgm:spPr/>
      <dgm:t>
        <a:bodyPr/>
        <a:lstStyle/>
        <a:p>
          <a:r>
            <a:rPr lang="en-US" sz="2000" b="1" dirty="0"/>
            <a:t>Mobile Friendly Forms</a:t>
          </a:r>
          <a:r>
            <a:rPr lang="en-US" sz="2000" dirty="0"/>
            <a:t>​</a:t>
          </a:r>
        </a:p>
      </dgm:t>
    </dgm:pt>
    <dgm:pt modelId="{4B850FCA-37F9-432F-AF2C-55D59BBEE488}" type="parTrans" cxnId="{2DE2975C-AC04-4A01-BCF1-C45F62B63364}">
      <dgm:prSet/>
      <dgm:spPr/>
      <dgm:t>
        <a:bodyPr/>
        <a:lstStyle/>
        <a:p>
          <a:endParaRPr lang="en-US"/>
        </a:p>
      </dgm:t>
    </dgm:pt>
    <dgm:pt modelId="{892AAE93-D987-4EDA-8CDF-3E40FE0C27A8}" type="sibTrans" cxnId="{2DE2975C-AC04-4A01-BCF1-C45F62B63364}">
      <dgm:prSet/>
      <dgm:spPr/>
      <dgm:t>
        <a:bodyPr/>
        <a:lstStyle/>
        <a:p>
          <a:endParaRPr lang="en-US"/>
        </a:p>
      </dgm:t>
    </dgm:pt>
    <dgm:pt modelId="{B37046FD-5846-40B0-8DD8-BAADB64E99D6}">
      <dgm:prSet/>
      <dgm:spPr/>
      <dgm:t>
        <a:bodyPr/>
        <a:lstStyle/>
        <a:p>
          <a:r>
            <a:rPr lang="en-US" dirty="0"/>
            <a:t>Ensure a smooth and user-friendly experience for respondents on any device.​</a:t>
          </a:r>
        </a:p>
      </dgm:t>
    </dgm:pt>
    <dgm:pt modelId="{12144820-9A99-48A1-AF9F-250C909011B4}" type="parTrans" cxnId="{2CBE67C1-FE02-415E-BC3A-7F4991B0DB31}">
      <dgm:prSet/>
      <dgm:spPr/>
      <dgm:t>
        <a:bodyPr/>
        <a:lstStyle/>
        <a:p>
          <a:endParaRPr lang="en-US"/>
        </a:p>
      </dgm:t>
    </dgm:pt>
    <dgm:pt modelId="{C3CFDAEF-ACAA-4FCF-B347-7D69171AD749}" type="sibTrans" cxnId="{2CBE67C1-FE02-415E-BC3A-7F4991B0DB31}">
      <dgm:prSet/>
      <dgm:spPr/>
      <dgm:t>
        <a:bodyPr/>
        <a:lstStyle/>
        <a:p>
          <a:endParaRPr lang="en-US"/>
        </a:p>
      </dgm:t>
    </dgm:pt>
    <dgm:pt modelId="{A688B867-FACB-44AF-A46C-CE09B401CD25}">
      <dgm:prSet/>
      <dgm:spPr/>
      <dgm:t>
        <a:bodyPr/>
        <a:lstStyle/>
        <a:p>
          <a:r>
            <a:rPr lang="en-US" dirty="0" err="1"/>
            <a:t>GirikFormBuilder</a:t>
          </a:r>
          <a:r>
            <a:rPr lang="en-US" dirty="0"/>
            <a:t> automatically optimizes forms for mobile responsiveness.​</a:t>
          </a:r>
        </a:p>
      </dgm:t>
    </dgm:pt>
    <dgm:pt modelId="{ABF7812B-D74E-416B-9225-5C2CF2E67E66}" type="parTrans" cxnId="{515C3EDD-6BDB-4EDA-9362-1C6A242F594F}">
      <dgm:prSet/>
      <dgm:spPr/>
      <dgm:t>
        <a:bodyPr/>
        <a:lstStyle/>
        <a:p>
          <a:endParaRPr lang="en-US"/>
        </a:p>
      </dgm:t>
    </dgm:pt>
    <dgm:pt modelId="{CF774E3E-53AA-4440-B3B2-462A33F2A802}" type="sibTrans" cxnId="{515C3EDD-6BDB-4EDA-9362-1C6A242F594F}">
      <dgm:prSet/>
      <dgm:spPr/>
      <dgm:t>
        <a:bodyPr/>
        <a:lstStyle/>
        <a:p>
          <a:endParaRPr lang="en-US"/>
        </a:p>
      </dgm:t>
    </dgm:pt>
    <dgm:pt modelId="{2B0A8674-662B-47EB-85BF-04A6CE1FA995}">
      <dgm:prSet/>
      <dgm:spPr/>
      <dgm:t>
        <a:bodyPr/>
        <a:lstStyle/>
        <a:p>
          <a:r>
            <a:rPr lang="en-US"/>
            <a:t>Capture data from users on smartphones and tablets, expanding your reach and accessibility.</a:t>
          </a:r>
        </a:p>
      </dgm:t>
    </dgm:pt>
    <dgm:pt modelId="{F75164A5-7D4E-4920-8844-B1638E9A2079}" type="parTrans" cxnId="{B68B786B-45BE-46F9-8248-B7C7B1810735}">
      <dgm:prSet/>
      <dgm:spPr/>
      <dgm:t>
        <a:bodyPr/>
        <a:lstStyle/>
        <a:p>
          <a:endParaRPr lang="en-US"/>
        </a:p>
      </dgm:t>
    </dgm:pt>
    <dgm:pt modelId="{76202503-8278-4851-B212-B388E0963B6E}" type="sibTrans" cxnId="{B68B786B-45BE-46F9-8248-B7C7B1810735}">
      <dgm:prSet/>
      <dgm:spPr/>
      <dgm:t>
        <a:bodyPr/>
        <a:lstStyle/>
        <a:p>
          <a:endParaRPr lang="en-US"/>
        </a:p>
      </dgm:t>
    </dgm:pt>
    <dgm:pt modelId="{2EC14A11-1F24-4631-8C76-D548D502BD4D}" type="pres">
      <dgm:prSet presAssocID="{0D753143-0590-4CEC-995B-99054591EC49}" presName="linear" presStyleCnt="0">
        <dgm:presLayoutVars>
          <dgm:animLvl val="lvl"/>
          <dgm:resizeHandles val="exact"/>
        </dgm:presLayoutVars>
      </dgm:prSet>
      <dgm:spPr/>
    </dgm:pt>
    <dgm:pt modelId="{5460E544-FF43-4C63-83E6-2938C6A34F97}" type="pres">
      <dgm:prSet presAssocID="{A26D24BA-D6A3-4B13-882E-C334AB48DF94}" presName="parentText" presStyleLbl="node1" presStyleIdx="0" presStyleCnt="2" custLinFactNeighborY="-41074">
        <dgm:presLayoutVars>
          <dgm:chMax val="0"/>
          <dgm:bulletEnabled val="1"/>
        </dgm:presLayoutVars>
      </dgm:prSet>
      <dgm:spPr/>
    </dgm:pt>
    <dgm:pt modelId="{6744751C-CD0D-4C31-9032-10FEE932D7A5}" type="pres">
      <dgm:prSet presAssocID="{A26D24BA-D6A3-4B13-882E-C334AB48DF94}" presName="childText" presStyleLbl="revTx" presStyleIdx="0" presStyleCnt="2" custScaleY="143737">
        <dgm:presLayoutVars>
          <dgm:bulletEnabled val="1"/>
        </dgm:presLayoutVars>
      </dgm:prSet>
      <dgm:spPr/>
    </dgm:pt>
    <dgm:pt modelId="{68820E83-EE06-48DE-B26A-B76EE8269202}" type="pres">
      <dgm:prSet presAssocID="{426CDEF8-252E-4B97-AAD5-D0703584CE50}" presName="parentText" presStyleLbl="node1" presStyleIdx="1" presStyleCnt="2" custLinFactNeighborY="-37639">
        <dgm:presLayoutVars>
          <dgm:chMax val="0"/>
          <dgm:bulletEnabled val="1"/>
        </dgm:presLayoutVars>
      </dgm:prSet>
      <dgm:spPr/>
    </dgm:pt>
    <dgm:pt modelId="{22137EB3-C9AC-436B-A860-9E8B892238CC}" type="pres">
      <dgm:prSet presAssocID="{426CDEF8-252E-4B97-AAD5-D0703584CE50}" presName="childText" presStyleLbl="revTx" presStyleIdx="1" presStyleCnt="2" custLinFactNeighborX="529" custLinFactNeighborY="33835">
        <dgm:presLayoutVars>
          <dgm:bulletEnabled val="1"/>
        </dgm:presLayoutVars>
      </dgm:prSet>
      <dgm:spPr/>
    </dgm:pt>
  </dgm:ptLst>
  <dgm:cxnLst>
    <dgm:cxn modelId="{79C7BE06-B2EA-40DC-A7DF-54D9A43A3918}" type="presOf" srcId="{426CDEF8-252E-4B97-AAD5-D0703584CE50}" destId="{68820E83-EE06-48DE-B26A-B76EE8269202}" srcOrd="0" destOrd="0" presId="urn:microsoft.com/office/officeart/2005/8/layout/vList2"/>
    <dgm:cxn modelId="{3E6DBB0D-38D0-48BB-B93E-D9A3DADF095A}" type="presOf" srcId="{563A6B6C-9E13-4436-8D33-5A37F6EB38C2}" destId="{6744751C-CD0D-4C31-9032-10FEE932D7A5}" srcOrd="0" destOrd="1" presId="urn:microsoft.com/office/officeart/2005/8/layout/vList2"/>
    <dgm:cxn modelId="{41C65A1B-657D-43A9-86C6-5C0B5A478B65}" type="presOf" srcId="{B37046FD-5846-40B0-8DD8-BAADB64E99D6}" destId="{22137EB3-C9AC-436B-A860-9E8B892238CC}" srcOrd="0" destOrd="0" presId="urn:microsoft.com/office/officeart/2005/8/layout/vList2"/>
    <dgm:cxn modelId="{FF8D031D-19FC-4F73-9B89-F35AB879A7EB}" type="presOf" srcId="{A688B867-FACB-44AF-A46C-CE09B401CD25}" destId="{22137EB3-C9AC-436B-A860-9E8B892238CC}" srcOrd="0" destOrd="1" presId="urn:microsoft.com/office/officeart/2005/8/layout/vList2"/>
    <dgm:cxn modelId="{2DE2975C-AC04-4A01-BCF1-C45F62B63364}" srcId="{0D753143-0590-4CEC-995B-99054591EC49}" destId="{426CDEF8-252E-4B97-AAD5-D0703584CE50}" srcOrd="1" destOrd="0" parTransId="{4B850FCA-37F9-432F-AF2C-55D59BBEE488}" sibTransId="{892AAE93-D987-4EDA-8CDF-3E40FE0C27A8}"/>
    <dgm:cxn modelId="{744A186B-0312-4016-B5D0-510128A62598}" srcId="{A26D24BA-D6A3-4B13-882E-C334AB48DF94}" destId="{3DF1D85C-8548-460B-9E08-5FB889F9122B}" srcOrd="2" destOrd="0" parTransId="{DA23E36B-B6B2-418A-B65B-5C1626112631}" sibTransId="{566C44D6-4E70-4338-8C60-62ABAD8D874A}"/>
    <dgm:cxn modelId="{B68B786B-45BE-46F9-8248-B7C7B1810735}" srcId="{426CDEF8-252E-4B97-AAD5-D0703584CE50}" destId="{2B0A8674-662B-47EB-85BF-04A6CE1FA995}" srcOrd="2" destOrd="0" parTransId="{F75164A5-7D4E-4920-8844-B1638E9A2079}" sibTransId="{76202503-8278-4851-B212-B388E0963B6E}"/>
    <dgm:cxn modelId="{7A43D36E-8729-4676-9E5E-34342BA3E7A9}" type="presOf" srcId="{3DF1D85C-8548-460B-9E08-5FB889F9122B}" destId="{6744751C-CD0D-4C31-9032-10FEE932D7A5}" srcOrd="0" destOrd="2" presId="urn:microsoft.com/office/officeart/2005/8/layout/vList2"/>
    <dgm:cxn modelId="{26330457-8C98-47CA-AF99-8D3A97300B48}" type="presOf" srcId="{7B1CEF9B-40C5-48ED-87DF-96E9CD3817CB}" destId="{6744751C-CD0D-4C31-9032-10FEE932D7A5}" srcOrd="0" destOrd="0" presId="urn:microsoft.com/office/officeart/2005/8/layout/vList2"/>
    <dgm:cxn modelId="{A03E4657-D368-45BB-947D-8CD159065E04}" type="presOf" srcId="{0D753143-0590-4CEC-995B-99054591EC49}" destId="{2EC14A11-1F24-4631-8C76-D548D502BD4D}" srcOrd="0" destOrd="0" presId="urn:microsoft.com/office/officeart/2005/8/layout/vList2"/>
    <dgm:cxn modelId="{F55DD983-25DE-48A5-B045-6DC07834C353}" srcId="{A26D24BA-D6A3-4B13-882E-C334AB48DF94}" destId="{563A6B6C-9E13-4436-8D33-5A37F6EB38C2}" srcOrd="1" destOrd="0" parTransId="{E481E7DF-33B1-4CDE-92ED-B18C5CAF881D}" sibTransId="{D3B11F8B-E1F1-4666-A464-74B06B49AECD}"/>
    <dgm:cxn modelId="{E82BFEB6-7BAE-4D4F-90E5-B6772F6DE0FE}" srcId="{0D753143-0590-4CEC-995B-99054591EC49}" destId="{A26D24BA-D6A3-4B13-882E-C334AB48DF94}" srcOrd="0" destOrd="0" parTransId="{3663CCF6-2077-4C16-8440-347C694E5FE0}" sibTransId="{65C39034-D247-4BCA-95F2-F06BF6F4A885}"/>
    <dgm:cxn modelId="{C3CC70BA-B38B-4FDC-AE79-9F3E60835DCD}" srcId="{A26D24BA-D6A3-4B13-882E-C334AB48DF94}" destId="{7B1CEF9B-40C5-48ED-87DF-96E9CD3817CB}" srcOrd="0" destOrd="0" parTransId="{7CB82EAE-4A80-4C51-AB81-BA34FFAB8EA9}" sibTransId="{34311975-8C76-4ABF-842F-1B3A3E50CE9E}"/>
    <dgm:cxn modelId="{2CBE67C1-FE02-415E-BC3A-7F4991B0DB31}" srcId="{426CDEF8-252E-4B97-AAD5-D0703584CE50}" destId="{B37046FD-5846-40B0-8DD8-BAADB64E99D6}" srcOrd="0" destOrd="0" parTransId="{12144820-9A99-48A1-AF9F-250C909011B4}" sibTransId="{C3CFDAEF-ACAA-4FCF-B347-7D69171AD749}"/>
    <dgm:cxn modelId="{515C3EDD-6BDB-4EDA-9362-1C6A242F594F}" srcId="{426CDEF8-252E-4B97-AAD5-D0703584CE50}" destId="{A688B867-FACB-44AF-A46C-CE09B401CD25}" srcOrd="1" destOrd="0" parTransId="{ABF7812B-D74E-416B-9225-5C2CF2E67E66}" sibTransId="{CF774E3E-53AA-4440-B3B2-462A33F2A802}"/>
    <dgm:cxn modelId="{7E710DDE-BD09-4E2A-A1D6-424A17A49708}" type="presOf" srcId="{2B0A8674-662B-47EB-85BF-04A6CE1FA995}" destId="{22137EB3-C9AC-436B-A860-9E8B892238CC}" srcOrd="0" destOrd="2" presId="urn:microsoft.com/office/officeart/2005/8/layout/vList2"/>
    <dgm:cxn modelId="{0CDDDFFC-C69F-4EBB-AFCA-97B3FC664AEC}" type="presOf" srcId="{A26D24BA-D6A3-4B13-882E-C334AB48DF94}" destId="{5460E544-FF43-4C63-83E6-2938C6A34F97}" srcOrd="0" destOrd="0" presId="urn:microsoft.com/office/officeart/2005/8/layout/vList2"/>
    <dgm:cxn modelId="{61EFE97B-91E1-4382-901E-35AC4DF2B877}" type="presParOf" srcId="{2EC14A11-1F24-4631-8C76-D548D502BD4D}" destId="{5460E544-FF43-4C63-83E6-2938C6A34F97}" srcOrd="0" destOrd="0" presId="urn:microsoft.com/office/officeart/2005/8/layout/vList2"/>
    <dgm:cxn modelId="{CFD81E9D-6114-495A-B9E7-229C24F30217}" type="presParOf" srcId="{2EC14A11-1F24-4631-8C76-D548D502BD4D}" destId="{6744751C-CD0D-4C31-9032-10FEE932D7A5}" srcOrd="1" destOrd="0" presId="urn:microsoft.com/office/officeart/2005/8/layout/vList2"/>
    <dgm:cxn modelId="{04B9E33B-7F3A-4820-93BB-5DBCDB206F86}" type="presParOf" srcId="{2EC14A11-1F24-4631-8C76-D548D502BD4D}" destId="{68820E83-EE06-48DE-B26A-B76EE8269202}" srcOrd="2" destOrd="0" presId="urn:microsoft.com/office/officeart/2005/8/layout/vList2"/>
    <dgm:cxn modelId="{AA27225E-4242-47D5-85D1-0A6C6CAF834B}" type="presParOf" srcId="{2EC14A11-1F24-4631-8C76-D548D502BD4D}" destId="{22137EB3-C9AC-436B-A860-9E8B892238CC}"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CC667C-916E-4C6E-83E5-544A95DCAF0C}" type="doc">
      <dgm:prSet loTypeId="urn:microsoft.com/office/officeart/2005/8/layout/chevron1" loCatId="process" qsTypeId="urn:microsoft.com/office/officeart/2005/8/quickstyle/simple1" qsCatId="simple" csTypeId="urn:microsoft.com/office/officeart/2005/8/colors/colorful3" csCatId="colorful" phldr="1"/>
      <dgm:spPr/>
    </dgm:pt>
    <dgm:pt modelId="{9583A5C9-F54D-487B-99DE-AD859761F8DE}" type="pres">
      <dgm:prSet presAssocID="{CECC667C-916E-4C6E-83E5-544A95DCAF0C}" presName="Name0" presStyleCnt="0">
        <dgm:presLayoutVars>
          <dgm:dir/>
          <dgm:animLvl val="lvl"/>
          <dgm:resizeHandles val="exact"/>
        </dgm:presLayoutVars>
      </dgm:prSet>
      <dgm:spPr/>
    </dgm:pt>
  </dgm:ptLst>
  <dgm:cxnLst>
    <dgm:cxn modelId="{CF03EC7F-B44D-41BC-9556-6AC004E68064}" type="presOf" srcId="{CECC667C-916E-4C6E-83E5-544A95DCAF0C}" destId="{9583A5C9-F54D-487B-99DE-AD859761F8DE}"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E32325-29C2-4B68-8B8D-2AB322EAB19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1C91E491-7110-43BC-B79D-932DF4E6BA63}">
      <dgm:prSet/>
      <dgm:spPr/>
      <dgm:t>
        <a:bodyPr/>
        <a:lstStyle/>
        <a:p>
          <a:r>
            <a:rPr lang="en-US" b="1" dirty="0"/>
            <a:t>Responsive &amp; Engaging Forms</a:t>
          </a:r>
          <a:r>
            <a:rPr lang="en-US" dirty="0"/>
            <a:t>​</a:t>
          </a:r>
        </a:p>
      </dgm:t>
    </dgm:pt>
    <dgm:pt modelId="{158849A7-E42F-48DB-8DFD-D5A6235FCCDB}" type="parTrans" cxnId="{67718AE5-D6CB-4F7A-B2F7-31A2289A3FD8}">
      <dgm:prSet/>
      <dgm:spPr/>
      <dgm:t>
        <a:bodyPr/>
        <a:lstStyle/>
        <a:p>
          <a:endParaRPr lang="en-US"/>
        </a:p>
      </dgm:t>
    </dgm:pt>
    <dgm:pt modelId="{3488BF5C-F73C-4769-B608-53E4B5175E4C}" type="sibTrans" cxnId="{67718AE5-D6CB-4F7A-B2F7-31A2289A3FD8}">
      <dgm:prSet/>
      <dgm:spPr/>
      <dgm:t>
        <a:bodyPr/>
        <a:lstStyle/>
        <a:p>
          <a:endParaRPr lang="en-US"/>
        </a:p>
      </dgm:t>
    </dgm:pt>
    <dgm:pt modelId="{3A514454-9AAE-40B4-AE52-9E2EFDAC1A5E}">
      <dgm:prSet/>
      <dgm:spPr/>
      <dgm:t>
        <a:bodyPr/>
        <a:lstStyle/>
        <a:p>
          <a:r>
            <a:rPr lang="en-US"/>
            <a:t>GirikForm Builder focuses on delivering a user-centric form filling experience.​</a:t>
          </a:r>
        </a:p>
      </dgm:t>
    </dgm:pt>
    <dgm:pt modelId="{A1D9A091-14E3-4369-87B5-FDBE445EE2E6}" type="parTrans" cxnId="{A94EF503-B000-4864-92A3-7E9F6FB8FB67}">
      <dgm:prSet/>
      <dgm:spPr/>
      <dgm:t>
        <a:bodyPr/>
        <a:lstStyle/>
        <a:p>
          <a:endParaRPr lang="en-US"/>
        </a:p>
      </dgm:t>
    </dgm:pt>
    <dgm:pt modelId="{D2FFFC34-1B35-4D85-BD3C-4E2A274E01BF}" type="sibTrans" cxnId="{A94EF503-B000-4864-92A3-7E9F6FB8FB67}">
      <dgm:prSet/>
      <dgm:spPr/>
      <dgm:t>
        <a:bodyPr/>
        <a:lstStyle/>
        <a:p>
          <a:endParaRPr lang="en-US"/>
        </a:p>
      </dgm:t>
    </dgm:pt>
    <dgm:pt modelId="{AF2339D2-CA28-47C3-8440-62BB9014A3ED}">
      <dgm:prSet/>
      <dgm:spPr/>
      <dgm:t>
        <a:bodyPr/>
        <a:lstStyle/>
        <a:p>
          <a:r>
            <a:rPr lang="en-US"/>
            <a:t>Create visually appealing forms that captivate respondents and encourage completion.​</a:t>
          </a:r>
        </a:p>
      </dgm:t>
    </dgm:pt>
    <dgm:pt modelId="{BD54E2C5-2B9E-446E-88B5-38D1D0C9E12C}" type="parTrans" cxnId="{68100F83-9BCC-467D-8CA6-BC3D34111FF5}">
      <dgm:prSet/>
      <dgm:spPr/>
      <dgm:t>
        <a:bodyPr/>
        <a:lstStyle/>
        <a:p>
          <a:endParaRPr lang="en-US"/>
        </a:p>
      </dgm:t>
    </dgm:pt>
    <dgm:pt modelId="{82F6A6B8-50E1-4C0B-95E2-176AAF9FE5C5}" type="sibTrans" cxnId="{68100F83-9BCC-467D-8CA6-BC3D34111FF5}">
      <dgm:prSet/>
      <dgm:spPr/>
      <dgm:t>
        <a:bodyPr/>
        <a:lstStyle/>
        <a:p>
          <a:endParaRPr lang="en-US"/>
        </a:p>
      </dgm:t>
    </dgm:pt>
    <dgm:pt modelId="{6516821F-548A-4A26-94FC-A38F1F4CC7B7}">
      <dgm:prSet/>
      <dgm:spPr/>
      <dgm:t>
        <a:bodyPr/>
        <a:lstStyle/>
        <a:p>
          <a:r>
            <a:rPr lang="en-US"/>
            <a:t>Responsive design ensures optimal form display and functionality across different devices.</a:t>
          </a:r>
        </a:p>
      </dgm:t>
    </dgm:pt>
    <dgm:pt modelId="{1092D106-494E-4263-B9FD-CAAC1EAC58CD}" type="parTrans" cxnId="{756B791A-5BAB-4C53-9BB1-ECA9B921E6AA}">
      <dgm:prSet/>
      <dgm:spPr/>
      <dgm:t>
        <a:bodyPr/>
        <a:lstStyle/>
        <a:p>
          <a:endParaRPr lang="en-US"/>
        </a:p>
      </dgm:t>
    </dgm:pt>
    <dgm:pt modelId="{DB958FDC-7C69-4280-A629-21034FBD1D42}" type="sibTrans" cxnId="{756B791A-5BAB-4C53-9BB1-ECA9B921E6AA}">
      <dgm:prSet/>
      <dgm:spPr/>
      <dgm:t>
        <a:bodyPr/>
        <a:lstStyle/>
        <a:p>
          <a:endParaRPr lang="en-US"/>
        </a:p>
      </dgm:t>
    </dgm:pt>
    <dgm:pt modelId="{B131BC6E-D661-481C-81D8-01CC6E2694A4}">
      <dgm:prSet/>
      <dgm:spPr/>
      <dgm:t>
        <a:bodyPr/>
        <a:lstStyle/>
        <a:p>
          <a:r>
            <a:rPr lang="en-US" b="1"/>
            <a:t>Auto-Fill and Pre-Filled Options</a:t>
          </a:r>
          <a:r>
            <a:rPr lang="en-US"/>
            <a:t>​</a:t>
          </a:r>
        </a:p>
      </dgm:t>
    </dgm:pt>
    <dgm:pt modelId="{E47F59E9-1F69-41AD-B942-5C00385D44ED}" type="parTrans" cxnId="{670BB733-CD55-49E7-B435-FF73E8ACD1FB}">
      <dgm:prSet/>
      <dgm:spPr/>
      <dgm:t>
        <a:bodyPr/>
        <a:lstStyle/>
        <a:p>
          <a:endParaRPr lang="en-US"/>
        </a:p>
      </dgm:t>
    </dgm:pt>
    <dgm:pt modelId="{F4E786E8-20C0-43A2-95BD-D71690BA7182}" type="sibTrans" cxnId="{670BB733-CD55-49E7-B435-FF73E8ACD1FB}">
      <dgm:prSet/>
      <dgm:spPr/>
      <dgm:t>
        <a:bodyPr/>
        <a:lstStyle/>
        <a:p>
          <a:endParaRPr lang="en-US"/>
        </a:p>
      </dgm:t>
    </dgm:pt>
    <dgm:pt modelId="{78019FC4-D93C-4B70-9B24-CBB85869911D}">
      <dgm:prSet/>
      <dgm:spPr/>
      <dgm:t>
        <a:bodyPr/>
        <a:lstStyle/>
        <a:p>
          <a:r>
            <a:rPr lang="en-US"/>
            <a:t>Simplify the form-filling process for users with auto-fill and pre-filled options.​</a:t>
          </a:r>
        </a:p>
      </dgm:t>
    </dgm:pt>
    <dgm:pt modelId="{250029BD-568A-4189-9DD2-AB1F99C0232A}" type="parTrans" cxnId="{65CA7D32-7341-492C-AA99-189474050A2D}">
      <dgm:prSet/>
      <dgm:spPr/>
      <dgm:t>
        <a:bodyPr/>
        <a:lstStyle/>
        <a:p>
          <a:endParaRPr lang="en-US"/>
        </a:p>
      </dgm:t>
    </dgm:pt>
    <dgm:pt modelId="{FAE68675-F53B-4D41-B683-47F50524034D}" type="sibTrans" cxnId="{65CA7D32-7341-492C-AA99-189474050A2D}">
      <dgm:prSet/>
      <dgm:spPr/>
      <dgm:t>
        <a:bodyPr/>
        <a:lstStyle/>
        <a:p>
          <a:endParaRPr lang="en-US"/>
        </a:p>
      </dgm:t>
    </dgm:pt>
    <dgm:pt modelId="{AD89ED11-0B68-4F0D-92CB-2C708FF6E9EA}">
      <dgm:prSet/>
      <dgm:spPr/>
      <dgm:t>
        <a:bodyPr/>
        <a:lstStyle/>
        <a:p>
          <a:r>
            <a:rPr lang="en-US"/>
            <a:t>Leverage browser capabilities to automatically populate form fields with known user information.​</a:t>
          </a:r>
        </a:p>
      </dgm:t>
    </dgm:pt>
    <dgm:pt modelId="{74040DC3-E50C-48F7-B4DA-6E7B49CD8E84}" type="parTrans" cxnId="{481466BD-C63C-4298-9AFB-CC2C59960E08}">
      <dgm:prSet/>
      <dgm:spPr/>
      <dgm:t>
        <a:bodyPr/>
        <a:lstStyle/>
        <a:p>
          <a:endParaRPr lang="en-US"/>
        </a:p>
      </dgm:t>
    </dgm:pt>
    <dgm:pt modelId="{E2DB4ACE-0442-42B9-9956-4F200FB59440}" type="sibTrans" cxnId="{481466BD-C63C-4298-9AFB-CC2C59960E08}">
      <dgm:prSet/>
      <dgm:spPr/>
      <dgm:t>
        <a:bodyPr/>
        <a:lstStyle/>
        <a:p>
          <a:endParaRPr lang="en-US"/>
        </a:p>
      </dgm:t>
    </dgm:pt>
    <dgm:pt modelId="{F320CCD5-CD76-4A26-B421-0D144F3DB339}">
      <dgm:prSet/>
      <dgm:spPr/>
      <dgm:t>
        <a:bodyPr/>
        <a:lstStyle/>
        <a:p>
          <a:r>
            <a:rPr lang="en-US"/>
            <a:t>Enable pre-filled options based on previous form interactions, saving time and enhancing convenience.</a:t>
          </a:r>
        </a:p>
      </dgm:t>
    </dgm:pt>
    <dgm:pt modelId="{C8E05BF6-B562-456A-878A-A34FEF2561F2}" type="parTrans" cxnId="{3142BBBD-8112-4F63-AD59-D24B8E2C98C1}">
      <dgm:prSet/>
      <dgm:spPr/>
      <dgm:t>
        <a:bodyPr/>
        <a:lstStyle/>
        <a:p>
          <a:endParaRPr lang="en-US"/>
        </a:p>
      </dgm:t>
    </dgm:pt>
    <dgm:pt modelId="{9299ED39-0101-45C5-A160-41CB4A58147B}" type="sibTrans" cxnId="{3142BBBD-8112-4F63-AD59-D24B8E2C98C1}">
      <dgm:prSet/>
      <dgm:spPr/>
      <dgm:t>
        <a:bodyPr/>
        <a:lstStyle/>
        <a:p>
          <a:endParaRPr lang="en-US"/>
        </a:p>
      </dgm:t>
    </dgm:pt>
    <dgm:pt modelId="{CDD9890A-D61C-42B2-B4C8-8E649C27029F}">
      <dgm:prSet/>
      <dgm:spPr/>
      <dgm:t>
        <a:bodyPr/>
        <a:lstStyle/>
        <a:p>
          <a:r>
            <a:rPr lang="en-US" b="1"/>
            <a:t>Conditional Form Logics</a:t>
          </a:r>
          <a:r>
            <a:rPr lang="en-US"/>
            <a:t>​</a:t>
          </a:r>
        </a:p>
      </dgm:t>
    </dgm:pt>
    <dgm:pt modelId="{956105A0-2939-4940-A68F-0E3103B8D2CC}" type="parTrans" cxnId="{F6A0F8AF-E113-4BE7-8321-DE9DCD447C0E}">
      <dgm:prSet/>
      <dgm:spPr/>
      <dgm:t>
        <a:bodyPr/>
        <a:lstStyle/>
        <a:p>
          <a:endParaRPr lang="en-US"/>
        </a:p>
      </dgm:t>
    </dgm:pt>
    <dgm:pt modelId="{CE70327B-2484-43DA-B893-F3CF5ECF0053}" type="sibTrans" cxnId="{F6A0F8AF-E113-4BE7-8321-DE9DCD447C0E}">
      <dgm:prSet/>
      <dgm:spPr/>
      <dgm:t>
        <a:bodyPr/>
        <a:lstStyle/>
        <a:p>
          <a:endParaRPr lang="en-US"/>
        </a:p>
      </dgm:t>
    </dgm:pt>
    <dgm:pt modelId="{9663418D-C790-4ECF-A123-C2F72A9A0D1D}">
      <dgm:prSet/>
      <dgm:spPr/>
      <dgm:t>
        <a:bodyPr/>
        <a:lstStyle/>
        <a:p>
          <a:r>
            <a:rPr lang="en-US"/>
            <a:t>Create dynamic and personalized form experiences using conditional form logic.​</a:t>
          </a:r>
        </a:p>
      </dgm:t>
    </dgm:pt>
    <dgm:pt modelId="{8C03ABB7-FAD6-4362-9DA8-A4C9AEA68A37}" type="parTrans" cxnId="{98339DA4-2E08-4182-B9E3-E83517383E67}">
      <dgm:prSet/>
      <dgm:spPr/>
      <dgm:t>
        <a:bodyPr/>
        <a:lstStyle/>
        <a:p>
          <a:endParaRPr lang="en-US"/>
        </a:p>
      </dgm:t>
    </dgm:pt>
    <dgm:pt modelId="{89E034A6-0666-4948-BC4C-C1724E4F137C}" type="sibTrans" cxnId="{98339DA4-2E08-4182-B9E3-E83517383E67}">
      <dgm:prSet/>
      <dgm:spPr/>
      <dgm:t>
        <a:bodyPr/>
        <a:lstStyle/>
        <a:p>
          <a:endParaRPr lang="en-US"/>
        </a:p>
      </dgm:t>
    </dgm:pt>
    <dgm:pt modelId="{A156C506-47C8-429B-A347-E97CA2C12109}">
      <dgm:prSet/>
      <dgm:spPr/>
      <dgm:t>
        <a:bodyPr/>
        <a:lstStyle/>
        <a:p>
          <a:r>
            <a:rPr lang="en-US"/>
            <a:t>Show or hide form sections or fields based on user responses, keeping forms concise and relevant.​</a:t>
          </a:r>
        </a:p>
      </dgm:t>
    </dgm:pt>
    <dgm:pt modelId="{68722B61-993C-4175-88E0-EF9AA836626E}" type="parTrans" cxnId="{55D57FDB-AD7D-4142-825E-846FD28DE6CA}">
      <dgm:prSet/>
      <dgm:spPr/>
      <dgm:t>
        <a:bodyPr/>
        <a:lstStyle/>
        <a:p>
          <a:endParaRPr lang="en-US"/>
        </a:p>
      </dgm:t>
    </dgm:pt>
    <dgm:pt modelId="{71BB9968-C875-4CBD-BF11-62C9D8AED0F2}" type="sibTrans" cxnId="{55D57FDB-AD7D-4142-825E-846FD28DE6CA}">
      <dgm:prSet/>
      <dgm:spPr/>
      <dgm:t>
        <a:bodyPr/>
        <a:lstStyle/>
        <a:p>
          <a:endParaRPr lang="en-US"/>
        </a:p>
      </dgm:t>
    </dgm:pt>
    <dgm:pt modelId="{8F17F4FA-A216-47DA-94DE-DC4126E6CCDD}">
      <dgm:prSet/>
      <dgm:spPr/>
      <dgm:t>
        <a:bodyPr/>
        <a:lstStyle/>
        <a:p>
          <a:r>
            <a:rPr lang="en-US"/>
            <a:t>Improve usability and user satisfaction by tailoring the form to individual needs and preferences.</a:t>
          </a:r>
        </a:p>
      </dgm:t>
    </dgm:pt>
    <dgm:pt modelId="{FDAE73B6-5EF8-40B0-BF6C-2106AE40B88B}" type="parTrans" cxnId="{5982C318-7443-40F8-A4CC-393222E1F2D1}">
      <dgm:prSet/>
      <dgm:spPr/>
      <dgm:t>
        <a:bodyPr/>
        <a:lstStyle/>
        <a:p>
          <a:endParaRPr lang="en-US"/>
        </a:p>
      </dgm:t>
    </dgm:pt>
    <dgm:pt modelId="{83B6ACF6-069F-4590-A536-3A24342EF246}" type="sibTrans" cxnId="{5982C318-7443-40F8-A4CC-393222E1F2D1}">
      <dgm:prSet/>
      <dgm:spPr/>
      <dgm:t>
        <a:bodyPr/>
        <a:lstStyle/>
        <a:p>
          <a:endParaRPr lang="en-US"/>
        </a:p>
      </dgm:t>
    </dgm:pt>
    <dgm:pt modelId="{69C85F0F-9614-4506-BA96-A141719CFD1F}">
      <dgm:prSet/>
      <dgm:spPr/>
      <dgm:t>
        <a:bodyPr/>
        <a:lstStyle/>
        <a:p>
          <a:r>
            <a:rPr lang="en-US" b="1"/>
            <a:t>Error Handling &amp; Validation</a:t>
          </a:r>
          <a:r>
            <a:rPr lang="en-US"/>
            <a:t>​</a:t>
          </a:r>
        </a:p>
      </dgm:t>
    </dgm:pt>
    <dgm:pt modelId="{1573A201-8BEF-49D5-A2B1-3DF24277AB57}" type="parTrans" cxnId="{3546D251-149D-458D-9C1C-D828901D7CEE}">
      <dgm:prSet/>
      <dgm:spPr/>
      <dgm:t>
        <a:bodyPr/>
        <a:lstStyle/>
        <a:p>
          <a:endParaRPr lang="en-US"/>
        </a:p>
      </dgm:t>
    </dgm:pt>
    <dgm:pt modelId="{1F31EC80-933A-40FD-857E-010BC85B5AE2}" type="sibTrans" cxnId="{3546D251-149D-458D-9C1C-D828901D7CEE}">
      <dgm:prSet/>
      <dgm:spPr/>
      <dgm:t>
        <a:bodyPr/>
        <a:lstStyle/>
        <a:p>
          <a:endParaRPr lang="en-US"/>
        </a:p>
      </dgm:t>
    </dgm:pt>
    <dgm:pt modelId="{7D7F8F47-AFEE-4502-BF55-FB5427DFCA78}">
      <dgm:prSet/>
      <dgm:spPr/>
      <dgm:t>
        <a:bodyPr/>
        <a:lstStyle/>
        <a:p>
          <a:r>
            <a:rPr lang="en-US"/>
            <a:t>Guide users through the form completion process with clear error handling and validation.​</a:t>
          </a:r>
        </a:p>
      </dgm:t>
    </dgm:pt>
    <dgm:pt modelId="{3A524FD6-307D-4FA0-9FC9-044A88A6BCB6}" type="parTrans" cxnId="{DB4997E4-EB61-40A7-9FE7-8E97EFB81C51}">
      <dgm:prSet/>
      <dgm:spPr/>
      <dgm:t>
        <a:bodyPr/>
        <a:lstStyle/>
        <a:p>
          <a:endParaRPr lang="en-US"/>
        </a:p>
      </dgm:t>
    </dgm:pt>
    <dgm:pt modelId="{169295A9-E44D-49C7-81DA-4255EBB3325C}" type="sibTrans" cxnId="{DB4997E4-EB61-40A7-9FE7-8E97EFB81C51}">
      <dgm:prSet/>
      <dgm:spPr/>
      <dgm:t>
        <a:bodyPr/>
        <a:lstStyle/>
        <a:p>
          <a:endParaRPr lang="en-US"/>
        </a:p>
      </dgm:t>
    </dgm:pt>
    <dgm:pt modelId="{F9E33BB9-842A-4C3F-9E53-605F3781576F}">
      <dgm:prSet/>
      <dgm:spPr/>
      <dgm:t>
        <a:bodyPr/>
        <a:lstStyle/>
        <a:p>
          <a:r>
            <a:rPr lang="en-US"/>
            <a:t>Highlight any errors or missing information in real-time, allowing users to correct mistakes promptly.​</a:t>
          </a:r>
        </a:p>
      </dgm:t>
    </dgm:pt>
    <dgm:pt modelId="{B8DA0956-237C-4096-A161-11A3B118FB96}" type="parTrans" cxnId="{639A5F31-EEBF-464B-91CD-0ABE69A52B41}">
      <dgm:prSet/>
      <dgm:spPr/>
      <dgm:t>
        <a:bodyPr/>
        <a:lstStyle/>
        <a:p>
          <a:endParaRPr lang="en-US"/>
        </a:p>
      </dgm:t>
    </dgm:pt>
    <dgm:pt modelId="{6258A374-A681-413F-9007-FF1010E9CF9D}" type="sibTrans" cxnId="{639A5F31-EEBF-464B-91CD-0ABE69A52B41}">
      <dgm:prSet/>
      <dgm:spPr/>
      <dgm:t>
        <a:bodyPr/>
        <a:lstStyle/>
        <a:p>
          <a:endParaRPr lang="en-US"/>
        </a:p>
      </dgm:t>
    </dgm:pt>
    <dgm:pt modelId="{2243D0B2-EDE4-4CDA-A483-CB1356D51FCA}">
      <dgm:prSet/>
      <dgm:spPr/>
      <dgm:t>
        <a:bodyPr/>
        <a:lstStyle/>
        <a:p>
          <a:r>
            <a:rPr lang="en-US"/>
            <a:t>Improve user experience by providing helpful error messages and instructions for seamless form submission.</a:t>
          </a:r>
        </a:p>
      </dgm:t>
    </dgm:pt>
    <dgm:pt modelId="{5B317F94-6C89-4765-8167-46F4490D0FBD}" type="parTrans" cxnId="{68F01D7B-2141-4ECF-B1D5-98FB4FF3C877}">
      <dgm:prSet/>
      <dgm:spPr/>
      <dgm:t>
        <a:bodyPr/>
        <a:lstStyle/>
        <a:p>
          <a:endParaRPr lang="en-US"/>
        </a:p>
      </dgm:t>
    </dgm:pt>
    <dgm:pt modelId="{28207523-49CE-4143-8E2E-711866C06842}" type="sibTrans" cxnId="{68F01D7B-2141-4ECF-B1D5-98FB4FF3C877}">
      <dgm:prSet/>
      <dgm:spPr/>
      <dgm:t>
        <a:bodyPr/>
        <a:lstStyle/>
        <a:p>
          <a:endParaRPr lang="en-US"/>
        </a:p>
      </dgm:t>
    </dgm:pt>
    <dgm:pt modelId="{21173036-C32A-43F2-B4E1-F143309978C0}">
      <dgm:prSet/>
      <dgm:spPr/>
      <dgm:t>
        <a:bodyPr/>
        <a:lstStyle/>
        <a:p>
          <a:r>
            <a:rPr lang="en-US"/>
            <a:t>​</a:t>
          </a:r>
        </a:p>
      </dgm:t>
    </dgm:pt>
    <dgm:pt modelId="{9383DC26-7926-444F-8E9D-667C051E65CD}" type="parTrans" cxnId="{CAA3D6EE-564F-4B56-BA62-6695A3C1F7F2}">
      <dgm:prSet/>
      <dgm:spPr/>
      <dgm:t>
        <a:bodyPr/>
        <a:lstStyle/>
        <a:p>
          <a:endParaRPr lang="en-US"/>
        </a:p>
      </dgm:t>
    </dgm:pt>
    <dgm:pt modelId="{48BA9544-E1F6-4016-8AE0-87CA31A460D6}" type="sibTrans" cxnId="{CAA3D6EE-564F-4B56-BA62-6695A3C1F7F2}">
      <dgm:prSet/>
      <dgm:spPr/>
      <dgm:t>
        <a:bodyPr/>
        <a:lstStyle/>
        <a:p>
          <a:endParaRPr lang="en-US"/>
        </a:p>
      </dgm:t>
    </dgm:pt>
    <dgm:pt modelId="{AB80FC59-AE6D-4DD2-A5D2-435D759B31FC}" type="pres">
      <dgm:prSet presAssocID="{BDE32325-29C2-4B68-8B8D-2AB322EAB199}" presName="linearFlow" presStyleCnt="0">
        <dgm:presLayoutVars>
          <dgm:dir/>
          <dgm:resizeHandles val="exact"/>
        </dgm:presLayoutVars>
      </dgm:prSet>
      <dgm:spPr/>
    </dgm:pt>
    <dgm:pt modelId="{64987C99-F688-4F6A-8290-BA1F814851C9}" type="pres">
      <dgm:prSet presAssocID="{1C91E491-7110-43BC-B79D-932DF4E6BA63}" presName="composite" presStyleCnt="0"/>
      <dgm:spPr/>
    </dgm:pt>
    <dgm:pt modelId="{AA340776-9132-4966-81DF-3BB4B3638D10}" type="pres">
      <dgm:prSet presAssocID="{1C91E491-7110-43BC-B79D-932DF4E6BA63}" presName="imgShp" presStyleLbl="fgImgPlace1" presStyleIdx="0" presStyleCnt="5" custLinFactNeighborX="-2131" custLinFactNeighborY="6752"/>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dgm:spPr>
    </dgm:pt>
    <dgm:pt modelId="{9EC3A9EB-419E-46C1-B753-C15CFE1D1B47}" type="pres">
      <dgm:prSet presAssocID="{1C91E491-7110-43BC-B79D-932DF4E6BA63}" presName="txShp" presStyleLbl="node1" presStyleIdx="0" presStyleCnt="5" custLinFactNeighborX="-1188" custLinFactNeighborY="9355">
        <dgm:presLayoutVars>
          <dgm:bulletEnabled val="1"/>
        </dgm:presLayoutVars>
      </dgm:prSet>
      <dgm:spPr/>
    </dgm:pt>
    <dgm:pt modelId="{B258BCBD-C073-42CD-AE0D-6051065BC6FC}" type="pres">
      <dgm:prSet presAssocID="{3488BF5C-F73C-4769-B608-53E4B5175E4C}" presName="spacing" presStyleCnt="0"/>
      <dgm:spPr/>
    </dgm:pt>
    <dgm:pt modelId="{F59BAFA4-F955-4B8F-8629-E8300B269852}" type="pres">
      <dgm:prSet presAssocID="{B131BC6E-D661-481C-81D8-01CC6E2694A4}" presName="composite" presStyleCnt="0"/>
      <dgm:spPr/>
    </dgm:pt>
    <dgm:pt modelId="{263E6B63-F280-49F1-876E-02C83796A2D7}" type="pres">
      <dgm:prSet presAssocID="{B131BC6E-D661-481C-81D8-01CC6E2694A4}" presName="imgShp" presStyleLbl="fgImgPlace1" presStyleIdx="1" presStyleCnt="5"/>
      <dgm:spPr>
        <a:blipFill>
          <a:blip xmlns:r="http://schemas.openxmlformats.org/officeDocument/2006/relationships" r:embed="rId3">
            <a:extLst>
              <a:ext uri="{837473B0-CC2E-450A-ABE3-18F120FF3D39}">
                <a1611:picAttrSrcUrl xmlns:a1611="http://schemas.microsoft.com/office/drawing/2016/11/main" r:id="rId4"/>
              </a:ext>
            </a:extLst>
          </a:blip>
          <a:srcRect/>
          <a:stretch>
            <a:fillRect l="-71000" r="-71000"/>
          </a:stretch>
        </a:blipFill>
      </dgm:spPr>
    </dgm:pt>
    <dgm:pt modelId="{B32970B3-3511-48FB-B5AA-43EA375F5D77}" type="pres">
      <dgm:prSet presAssocID="{B131BC6E-D661-481C-81D8-01CC6E2694A4}" presName="txShp" presStyleLbl="node1" presStyleIdx="1" presStyleCnt="5">
        <dgm:presLayoutVars>
          <dgm:bulletEnabled val="1"/>
        </dgm:presLayoutVars>
      </dgm:prSet>
      <dgm:spPr/>
    </dgm:pt>
    <dgm:pt modelId="{AB0E4081-D534-4121-ACAE-A55FE6D673AE}" type="pres">
      <dgm:prSet presAssocID="{F4E786E8-20C0-43A2-95BD-D71690BA7182}" presName="spacing" presStyleCnt="0"/>
      <dgm:spPr/>
    </dgm:pt>
    <dgm:pt modelId="{AB90FF10-B70A-485C-8490-B751FB3645EB}" type="pres">
      <dgm:prSet presAssocID="{CDD9890A-D61C-42B2-B4C8-8E649C27029F}" presName="composite" presStyleCnt="0"/>
      <dgm:spPr/>
    </dgm:pt>
    <dgm:pt modelId="{03A771C6-B423-45F8-9C29-665012B65547}" type="pres">
      <dgm:prSet presAssocID="{CDD9890A-D61C-42B2-B4C8-8E649C27029F}" presName="imgShp" presStyleLbl="fgImgPlace1" presStyleIdx="2" presStyleCnt="5"/>
      <dgm:spPr>
        <a:blipFill>
          <a:blip xmlns:r="http://schemas.openxmlformats.org/officeDocument/2006/relationships" r:embed="rId5">
            <a:extLst>
              <a:ext uri="{837473B0-CC2E-450A-ABE3-18F120FF3D39}">
                <a1611:picAttrSrcUrl xmlns:a1611="http://schemas.microsoft.com/office/drawing/2016/11/main" r:id="rId6"/>
              </a:ext>
            </a:extLst>
          </a:blip>
          <a:srcRect/>
          <a:stretch>
            <a:fillRect l="-39000" r="-39000"/>
          </a:stretch>
        </a:blipFill>
      </dgm:spPr>
    </dgm:pt>
    <dgm:pt modelId="{E1626975-DF81-4557-9BC0-2D632B3B85F7}" type="pres">
      <dgm:prSet presAssocID="{CDD9890A-D61C-42B2-B4C8-8E649C27029F}" presName="txShp" presStyleLbl="node1" presStyleIdx="2" presStyleCnt="5">
        <dgm:presLayoutVars>
          <dgm:bulletEnabled val="1"/>
        </dgm:presLayoutVars>
      </dgm:prSet>
      <dgm:spPr/>
    </dgm:pt>
    <dgm:pt modelId="{C5A7F98D-ABAE-42AB-9F2F-FC796F397AEA}" type="pres">
      <dgm:prSet presAssocID="{CE70327B-2484-43DA-B893-F3CF5ECF0053}" presName="spacing" presStyleCnt="0"/>
      <dgm:spPr/>
    </dgm:pt>
    <dgm:pt modelId="{E343DB7B-9769-4474-BD8F-469657BE1417}" type="pres">
      <dgm:prSet presAssocID="{69C85F0F-9614-4506-BA96-A141719CFD1F}" presName="composite" presStyleCnt="0"/>
      <dgm:spPr/>
    </dgm:pt>
    <dgm:pt modelId="{2469EFE5-8685-4AAD-8711-E421D38B3375}" type="pres">
      <dgm:prSet presAssocID="{69C85F0F-9614-4506-BA96-A141719CFD1F}" presName="imgShp" presStyleLbl="fgImgPlace1" presStyleIdx="3" presStyleCnt="5"/>
      <dgm:spPr>
        <a:blipFill>
          <a:blip xmlns:r="http://schemas.openxmlformats.org/officeDocument/2006/relationships" r:embed="rId7">
            <a:extLst>
              <a:ext uri="{837473B0-CC2E-450A-ABE3-18F120FF3D39}">
                <a1611:picAttrSrcUrl xmlns:a1611="http://schemas.microsoft.com/office/drawing/2016/11/main" r:id="rId8"/>
              </a:ext>
            </a:extLst>
          </a:blip>
          <a:srcRect/>
          <a:stretch>
            <a:fillRect/>
          </a:stretch>
        </a:blipFill>
      </dgm:spPr>
    </dgm:pt>
    <dgm:pt modelId="{7BD2496C-4475-4EB6-A7A9-C5021412D2D3}" type="pres">
      <dgm:prSet presAssocID="{69C85F0F-9614-4506-BA96-A141719CFD1F}" presName="txShp" presStyleLbl="node1" presStyleIdx="3" presStyleCnt="5">
        <dgm:presLayoutVars>
          <dgm:bulletEnabled val="1"/>
        </dgm:presLayoutVars>
      </dgm:prSet>
      <dgm:spPr/>
    </dgm:pt>
    <dgm:pt modelId="{751AE5AB-9E6A-4D79-A26C-A4F4CCAA1A65}" type="pres">
      <dgm:prSet presAssocID="{1F31EC80-933A-40FD-857E-010BC85B5AE2}" presName="spacing" presStyleCnt="0"/>
      <dgm:spPr/>
    </dgm:pt>
    <dgm:pt modelId="{F6E6B79E-C5B9-4118-A4A9-0F2DA3C5ED03}" type="pres">
      <dgm:prSet presAssocID="{21173036-C32A-43F2-B4E1-F143309978C0}" presName="composite" presStyleCnt="0"/>
      <dgm:spPr/>
    </dgm:pt>
    <dgm:pt modelId="{F68558B7-C2D2-4DCA-9CF5-14D48E0C3A95}" type="pres">
      <dgm:prSet presAssocID="{21173036-C32A-43F2-B4E1-F143309978C0}" presName="imgShp" presStyleLbl="fgImgPlace1" presStyleIdx="4" presStyleCnt="5"/>
      <dgm:spPr/>
    </dgm:pt>
    <dgm:pt modelId="{F5867DC6-34DE-4821-AB03-6A6A618A4F72}" type="pres">
      <dgm:prSet presAssocID="{21173036-C32A-43F2-B4E1-F143309978C0}" presName="txShp" presStyleLbl="node1" presStyleIdx="4" presStyleCnt="5">
        <dgm:presLayoutVars>
          <dgm:bulletEnabled val="1"/>
        </dgm:presLayoutVars>
      </dgm:prSet>
      <dgm:spPr/>
    </dgm:pt>
  </dgm:ptLst>
  <dgm:cxnLst>
    <dgm:cxn modelId="{A94EF503-B000-4864-92A3-7E9F6FB8FB67}" srcId="{1C91E491-7110-43BC-B79D-932DF4E6BA63}" destId="{3A514454-9AAE-40B4-AE52-9E2EFDAC1A5E}" srcOrd="0" destOrd="0" parTransId="{A1D9A091-14E3-4369-87B5-FDBE445EE2E6}" sibTransId="{D2FFFC34-1B35-4D85-BD3C-4E2A274E01BF}"/>
    <dgm:cxn modelId="{F4548A05-B0B5-4561-AE48-ECD388A134AA}" type="presOf" srcId="{69C85F0F-9614-4506-BA96-A141719CFD1F}" destId="{7BD2496C-4475-4EB6-A7A9-C5021412D2D3}" srcOrd="0" destOrd="0" presId="urn:microsoft.com/office/officeart/2005/8/layout/vList3"/>
    <dgm:cxn modelId="{973D800D-FF0D-43F5-8EB1-35649DEC41E6}" type="presOf" srcId="{8F17F4FA-A216-47DA-94DE-DC4126E6CCDD}" destId="{E1626975-DF81-4557-9BC0-2D632B3B85F7}" srcOrd="0" destOrd="3" presId="urn:microsoft.com/office/officeart/2005/8/layout/vList3"/>
    <dgm:cxn modelId="{5982C318-7443-40F8-A4CC-393222E1F2D1}" srcId="{CDD9890A-D61C-42B2-B4C8-8E649C27029F}" destId="{8F17F4FA-A216-47DA-94DE-DC4126E6CCDD}" srcOrd="2" destOrd="0" parTransId="{FDAE73B6-5EF8-40B0-BF6C-2106AE40B88B}" sibTransId="{83B6ACF6-069F-4590-A536-3A24342EF246}"/>
    <dgm:cxn modelId="{756B791A-5BAB-4C53-9BB1-ECA9B921E6AA}" srcId="{1C91E491-7110-43BC-B79D-932DF4E6BA63}" destId="{6516821F-548A-4A26-94FC-A38F1F4CC7B7}" srcOrd="2" destOrd="0" parTransId="{1092D106-494E-4263-B9FD-CAAC1EAC58CD}" sibTransId="{DB958FDC-7C69-4280-A629-21034FBD1D42}"/>
    <dgm:cxn modelId="{639A5F31-EEBF-464B-91CD-0ABE69A52B41}" srcId="{69C85F0F-9614-4506-BA96-A141719CFD1F}" destId="{F9E33BB9-842A-4C3F-9E53-605F3781576F}" srcOrd="1" destOrd="0" parTransId="{B8DA0956-237C-4096-A161-11A3B118FB96}" sibTransId="{6258A374-A681-413F-9007-FF1010E9CF9D}"/>
    <dgm:cxn modelId="{65CA7D32-7341-492C-AA99-189474050A2D}" srcId="{B131BC6E-D661-481C-81D8-01CC6E2694A4}" destId="{78019FC4-D93C-4B70-9B24-CBB85869911D}" srcOrd="0" destOrd="0" parTransId="{250029BD-568A-4189-9DD2-AB1F99C0232A}" sibTransId="{FAE68675-F53B-4D41-B683-47F50524034D}"/>
    <dgm:cxn modelId="{13279333-19C1-4E5B-9549-94FFCED1CFE5}" type="presOf" srcId="{7D7F8F47-AFEE-4502-BF55-FB5427DFCA78}" destId="{7BD2496C-4475-4EB6-A7A9-C5021412D2D3}" srcOrd="0" destOrd="1" presId="urn:microsoft.com/office/officeart/2005/8/layout/vList3"/>
    <dgm:cxn modelId="{670BB733-CD55-49E7-B435-FF73E8ACD1FB}" srcId="{BDE32325-29C2-4B68-8B8D-2AB322EAB199}" destId="{B131BC6E-D661-481C-81D8-01CC6E2694A4}" srcOrd="1" destOrd="0" parTransId="{E47F59E9-1F69-41AD-B942-5C00385D44ED}" sibTransId="{F4E786E8-20C0-43A2-95BD-D71690BA7182}"/>
    <dgm:cxn modelId="{597A1A6B-9280-4A32-A75B-5E8D51479921}" type="presOf" srcId="{1C91E491-7110-43BC-B79D-932DF4E6BA63}" destId="{9EC3A9EB-419E-46C1-B753-C15CFE1D1B47}" srcOrd="0" destOrd="0" presId="urn:microsoft.com/office/officeart/2005/8/layout/vList3"/>
    <dgm:cxn modelId="{13322E4B-585B-490B-80E4-29BED5032419}" type="presOf" srcId="{BDE32325-29C2-4B68-8B8D-2AB322EAB199}" destId="{AB80FC59-AE6D-4DD2-A5D2-435D759B31FC}" srcOrd="0" destOrd="0" presId="urn:microsoft.com/office/officeart/2005/8/layout/vList3"/>
    <dgm:cxn modelId="{3736E54C-E482-49BB-8BDC-8F581E5378C4}" type="presOf" srcId="{F320CCD5-CD76-4A26-B421-0D144F3DB339}" destId="{B32970B3-3511-48FB-B5AA-43EA375F5D77}" srcOrd="0" destOrd="3" presId="urn:microsoft.com/office/officeart/2005/8/layout/vList3"/>
    <dgm:cxn modelId="{3546D251-149D-458D-9C1C-D828901D7CEE}" srcId="{BDE32325-29C2-4B68-8B8D-2AB322EAB199}" destId="{69C85F0F-9614-4506-BA96-A141719CFD1F}" srcOrd="3" destOrd="0" parTransId="{1573A201-8BEF-49D5-A2B1-3DF24277AB57}" sibTransId="{1F31EC80-933A-40FD-857E-010BC85B5AE2}"/>
    <dgm:cxn modelId="{68F01D7B-2141-4ECF-B1D5-98FB4FF3C877}" srcId="{69C85F0F-9614-4506-BA96-A141719CFD1F}" destId="{2243D0B2-EDE4-4CDA-A483-CB1356D51FCA}" srcOrd="2" destOrd="0" parTransId="{5B317F94-6C89-4765-8167-46F4490D0FBD}" sibTransId="{28207523-49CE-4143-8E2E-711866C06842}"/>
    <dgm:cxn modelId="{68100F83-9BCC-467D-8CA6-BC3D34111FF5}" srcId="{1C91E491-7110-43BC-B79D-932DF4E6BA63}" destId="{AF2339D2-CA28-47C3-8440-62BB9014A3ED}" srcOrd="1" destOrd="0" parTransId="{BD54E2C5-2B9E-446E-88B5-38D1D0C9E12C}" sibTransId="{82F6A6B8-50E1-4C0B-95E2-176AAF9FE5C5}"/>
    <dgm:cxn modelId="{7920CE85-9479-40DD-9DE8-A670C3CFFB57}" type="presOf" srcId="{A156C506-47C8-429B-A347-E97CA2C12109}" destId="{E1626975-DF81-4557-9BC0-2D632B3B85F7}" srcOrd="0" destOrd="2" presId="urn:microsoft.com/office/officeart/2005/8/layout/vList3"/>
    <dgm:cxn modelId="{6D00489B-6E0D-4F6E-8099-3C6830E727F2}" type="presOf" srcId="{F9E33BB9-842A-4C3F-9E53-605F3781576F}" destId="{7BD2496C-4475-4EB6-A7A9-C5021412D2D3}" srcOrd="0" destOrd="2" presId="urn:microsoft.com/office/officeart/2005/8/layout/vList3"/>
    <dgm:cxn modelId="{98339DA4-2E08-4182-B9E3-E83517383E67}" srcId="{CDD9890A-D61C-42B2-B4C8-8E649C27029F}" destId="{9663418D-C790-4ECF-A123-C2F72A9A0D1D}" srcOrd="0" destOrd="0" parTransId="{8C03ABB7-FAD6-4362-9DA8-A4C9AEA68A37}" sibTransId="{89E034A6-0666-4948-BC4C-C1724E4F137C}"/>
    <dgm:cxn modelId="{5A60A0AB-A6AF-4F27-9060-B0BC4C2DA806}" type="presOf" srcId="{2243D0B2-EDE4-4CDA-A483-CB1356D51FCA}" destId="{7BD2496C-4475-4EB6-A7A9-C5021412D2D3}" srcOrd="0" destOrd="3" presId="urn:microsoft.com/office/officeart/2005/8/layout/vList3"/>
    <dgm:cxn modelId="{7EE7C1AE-742F-4381-AEAE-1713F9FC354C}" type="presOf" srcId="{CDD9890A-D61C-42B2-B4C8-8E649C27029F}" destId="{E1626975-DF81-4557-9BC0-2D632B3B85F7}" srcOrd="0" destOrd="0" presId="urn:microsoft.com/office/officeart/2005/8/layout/vList3"/>
    <dgm:cxn modelId="{B92BEEAE-DC61-4E93-9C9F-AE4B1F0E9441}" type="presOf" srcId="{B131BC6E-D661-481C-81D8-01CC6E2694A4}" destId="{B32970B3-3511-48FB-B5AA-43EA375F5D77}" srcOrd="0" destOrd="0" presId="urn:microsoft.com/office/officeart/2005/8/layout/vList3"/>
    <dgm:cxn modelId="{F6A0F8AF-E113-4BE7-8321-DE9DCD447C0E}" srcId="{BDE32325-29C2-4B68-8B8D-2AB322EAB199}" destId="{CDD9890A-D61C-42B2-B4C8-8E649C27029F}" srcOrd="2" destOrd="0" parTransId="{956105A0-2939-4940-A68F-0E3103B8D2CC}" sibTransId="{CE70327B-2484-43DA-B893-F3CF5ECF0053}"/>
    <dgm:cxn modelId="{31A664B7-1947-4EC8-8838-2DCCD00C70BA}" type="presOf" srcId="{6516821F-548A-4A26-94FC-A38F1F4CC7B7}" destId="{9EC3A9EB-419E-46C1-B753-C15CFE1D1B47}" srcOrd="0" destOrd="3" presId="urn:microsoft.com/office/officeart/2005/8/layout/vList3"/>
    <dgm:cxn modelId="{481466BD-C63C-4298-9AFB-CC2C59960E08}" srcId="{B131BC6E-D661-481C-81D8-01CC6E2694A4}" destId="{AD89ED11-0B68-4F0D-92CB-2C708FF6E9EA}" srcOrd="1" destOrd="0" parTransId="{74040DC3-E50C-48F7-B4DA-6E7B49CD8E84}" sibTransId="{E2DB4ACE-0442-42B9-9956-4F200FB59440}"/>
    <dgm:cxn modelId="{3142BBBD-8112-4F63-AD59-D24B8E2C98C1}" srcId="{B131BC6E-D661-481C-81D8-01CC6E2694A4}" destId="{F320CCD5-CD76-4A26-B421-0D144F3DB339}" srcOrd="2" destOrd="0" parTransId="{C8E05BF6-B562-456A-878A-A34FEF2561F2}" sibTransId="{9299ED39-0101-45C5-A160-41CB4A58147B}"/>
    <dgm:cxn modelId="{4BF9B6BE-6404-441C-AF29-89F95E0417DB}" type="presOf" srcId="{AF2339D2-CA28-47C3-8440-62BB9014A3ED}" destId="{9EC3A9EB-419E-46C1-B753-C15CFE1D1B47}" srcOrd="0" destOrd="2" presId="urn:microsoft.com/office/officeart/2005/8/layout/vList3"/>
    <dgm:cxn modelId="{B89302C5-DB6F-416E-93DE-CA218CCBBFD4}" type="presOf" srcId="{9663418D-C790-4ECF-A123-C2F72A9A0D1D}" destId="{E1626975-DF81-4557-9BC0-2D632B3B85F7}" srcOrd="0" destOrd="1" presId="urn:microsoft.com/office/officeart/2005/8/layout/vList3"/>
    <dgm:cxn modelId="{A09DAEC5-7C41-4CC3-B245-94630FBE5A62}" type="presOf" srcId="{AD89ED11-0B68-4F0D-92CB-2C708FF6E9EA}" destId="{B32970B3-3511-48FB-B5AA-43EA375F5D77}" srcOrd="0" destOrd="2" presId="urn:microsoft.com/office/officeart/2005/8/layout/vList3"/>
    <dgm:cxn modelId="{7E12A4CE-37AE-47B2-867C-3688FF21E17E}" type="presOf" srcId="{78019FC4-D93C-4B70-9B24-CBB85869911D}" destId="{B32970B3-3511-48FB-B5AA-43EA375F5D77}" srcOrd="0" destOrd="1" presId="urn:microsoft.com/office/officeart/2005/8/layout/vList3"/>
    <dgm:cxn modelId="{2E33DFD2-1A96-4C51-8381-19BFCF434C42}" type="presOf" srcId="{21173036-C32A-43F2-B4E1-F143309978C0}" destId="{F5867DC6-34DE-4821-AB03-6A6A618A4F72}" srcOrd="0" destOrd="0" presId="urn:microsoft.com/office/officeart/2005/8/layout/vList3"/>
    <dgm:cxn modelId="{55D57FDB-AD7D-4142-825E-846FD28DE6CA}" srcId="{CDD9890A-D61C-42B2-B4C8-8E649C27029F}" destId="{A156C506-47C8-429B-A347-E97CA2C12109}" srcOrd="1" destOrd="0" parTransId="{68722B61-993C-4175-88E0-EF9AA836626E}" sibTransId="{71BB9968-C875-4CBD-BF11-62C9D8AED0F2}"/>
    <dgm:cxn modelId="{DB4997E4-EB61-40A7-9FE7-8E97EFB81C51}" srcId="{69C85F0F-9614-4506-BA96-A141719CFD1F}" destId="{7D7F8F47-AFEE-4502-BF55-FB5427DFCA78}" srcOrd="0" destOrd="0" parTransId="{3A524FD6-307D-4FA0-9FC9-044A88A6BCB6}" sibTransId="{169295A9-E44D-49C7-81DA-4255EBB3325C}"/>
    <dgm:cxn modelId="{67718AE5-D6CB-4F7A-B2F7-31A2289A3FD8}" srcId="{BDE32325-29C2-4B68-8B8D-2AB322EAB199}" destId="{1C91E491-7110-43BC-B79D-932DF4E6BA63}" srcOrd="0" destOrd="0" parTransId="{158849A7-E42F-48DB-8DFD-D5A6235FCCDB}" sibTransId="{3488BF5C-F73C-4769-B608-53E4B5175E4C}"/>
    <dgm:cxn modelId="{9571C9E8-B9BE-4A4F-8E1E-7A4C1625246B}" type="presOf" srcId="{3A514454-9AAE-40B4-AE52-9E2EFDAC1A5E}" destId="{9EC3A9EB-419E-46C1-B753-C15CFE1D1B47}" srcOrd="0" destOrd="1" presId="urn:microsoft.com/office/officeart/2005/8/layout/vList3"/>
    <dgm:cxn modelId="{CAA3D6EE-564F-4B56-BA62-6695A3C1F7F2}" srcId="{BDE32325-29C2-4B68-8B8D-2AB322EAB199}" destId="{21173036-C32A-43F2-B4E1-F143309978C0}" srcOrd="4" destOrd="0" parTransId="{9383DC26-7926-444F-8E9D-667C051E65CD}" sibTransId="{48BA9544-E1F6-4016-8AE0-87CA31A460D6}"/>
    <dgm:cxn modelId="{1E4D5388-59AA-413F-AF3C-E591F8B3A95C}" type="presParOf" srcId="{AB80FC59-AE6D-4DD2-A5D2-435D759B31FC}" destId="{64987C99-F688-4F6A-8290-BA1F814851C9}" srcOrd="0" destOrd="0" presId="urn:microsoft.com/office/officeart/2005/8/layout/vList3"/>
    <dgm:cxn modelId="{06DFBAAD-43BC-4EF6-8C5A-F2EF20791B8C}" type="presParOf" srcId="{64987C99-F688-4F6A-8290-BA1F814851C9}" destId="{AA340776-9132-4966-81DF-3BB4B3638D10}" srcOrd="0" destOrd="0" presId="urn:microsoft.com/office/officeart/2005/8/layout/vList3"/>
    <dgm:cxn modelId="{953B9B86-7618-43BC-9549-A058560B6905}" type="presParOf" srcId="{64987C99-F688-4F6A-8290-BA1F814851C9}" destId="{9EC3A9EB-419E-46C1-B753-C15CFE1D1B47}" srcOrd="1" destOrd="0" presId="urn:microsoft.com/office/officeart/2005/8/layout/vList3"/>
    <dgm:cxn modelId="{42B988A8-0BA6-4CA1-82D2-3DD4CDFC8288}" type="presParOf" srcId="{AB80FC59-AE6D-4DD2-A5D2-435D759B31FC}" destId="{B258BCBD-C073-42CD-AE0D-6051065BC6FC}" srcOrd="1" destOrd="0" presId="urn:microsoft.com/office/officeart/2005/8/layout/vList3"/>
    <dgm:cxn modelId="{1F79E0D2-7730-4D20-BBE6-34BBB555B384}" type="presParOf" srcId="{AB80FC59-AE6D-4DD2-A5D2-435D759B31FC}" destId="{F59BAFA4-F955-4B8F-8629-E8300B269852}" srcOrd="2" destOrd="0" presId="urn:microsoft.com/office/officeart/2005/8/layout/vList3"/>
    <dgm:cxn modelId="{00D0F9B4-3263-46D6-9A26-018989712C1D}" type="presParOf" srcId="{F59BAFA4-F955-4B8F-8629-E8300B269852}" destId="{263E6B63-F280-49F1-876E-02C83796A2D7}" srcOrd="0" destOrd="0" presId="urn:microsoft.com/office/officeart/2005/8/layout/vList3"/>
    <dgm:cxn modelId="{A0745982-B345-4519-831C-4D38E5124B25}" type="presParOf" srcId="{F59BAFA4-F955-4B8F-8629-E8300B269852}" destId="{B32970B3-3511-48FB-B5AA-43EA375F5D77}" srcOrd="1" destOrd="0" presId="urn:microsoft.com/office/officeart/2005/8/layout/vList3"/>
    <dgm:cxn modelId="{36534455-5033-4AAB-95A4-1A97A4216F24}" type="presParOf" srcId="{AB80FC59-AE6D-4DD2-A5D2-435D759B31FC}" destId="{AB0E4081-D534-4121-ACAE-A55FE6D673AE}" srcOrd="3" destOrd="0" presId="urn:microsoft.com/office/officeart/2005/8/layout/vList3"/>
    <dgm:cxn modelId="{15E7C9B5-2F7F-48E9-AD96-C1BFC2B01D55}" type="presParOf" srcId="{AB80FC59-AE6D-4DD2-A5D2-435D759B31FC}" destId="{AB90FF10-B70A-485C-8490-B751FB3645EB}" srcOrd="4" destOrd="0" presId="urn:microsoft.com/office/officeart/2005/8/layout/vList3"/>
    <dgm:cxn modelId="{765193CF-9DD7-4021-8797-9532BABB558E}" type="presParOf" srcId="{AB90FF10-B70A-485C-8490-B751FB3645EB}" destId="{03A771C6-B423-45F8-9C29-665012B65547}" srcOrd="0" destOrd="0" presId="urn:microsoft.com/office/officeart/2005/8/layout/vList3"/>
    <dgm:cxn modelId="{549B72A9-2776-4D2F-A0AE-B06C7F86A434}" type="presParOf" srcId="{AB90FF10-B70A-485C-8490-B751FB3645EB}" destId="{E1626975-DF81-4557-9BC0-2D632B3B85F7}" srcOrd="1" destOrd="0" presId="urn:microsoft.com/office/officeart/2005/8/layout/vList3"/>
    <dgm:cxn modelId="{5341CA5D-89AE-4FB1-9B2C-198E5544CB05}" type="presParOf" srcId="{AB80FC59-AE6D-4DD2-A5D2-435D759B31FC}" destId="{C5A7F98D-ABAE-42AB-9F2F-FC796F397AEA}" srcOrd="5" destOrd="0" presId="urn:microsoft.com/office/officeart/2005/8/layout/vList3"/>
    <dgm:cxn modelId="{5A600E04-D3AD-4134-9AC9-82AD8FEAF69F}" type="presParOf" srcId="{AB80FC59-AE6D-4DD2-A5D2-435D759B31FC}" destId="{E343DB7B-9769-4474-BD8F-469657BE1417}" srcOrd="6" destOrd="0" presId="urn:microsoft.com/office/officeart/2005/8/layout/vList3"/>
    <dgm:cxn modelId="{80CDDCF1-809C-4931-A1F1-90BDF2859083}" type="presParOf" srcId="{E343DB7B-9769-4474-BD8F-469657BE1417}" destId="{2469EFE5-8685-4AAD-8711-E421D38B3375}" srcOrd="0" destOrd="0" presId="urn:microsoft.com/office/officeart/2005/8/layout/vList3"/>
    <dgm:cxn modelId="{DB7FE710-0575-4A5C-8BF5-22780DCDF5AC}" type="presParOf" srcId="{E343DB7B-9769-4474-BD8F-469657BE1417}" destId="{7BD2496C-4475-4EB6-A7A9-C5021412D2D3}" srcOrd="1" destOrd="0" presId="urn:microsoft.com/office/officeart/2005/8/layout/vList3"/>
    <dgm:cxn modelId="{C2B7910E-4775-4776-8BEF-675780837303}" type="presParOf" srcId="{AB80FC59-AE6D-4DD2-A5D2-435D759B31FC}" destId="{751AE5AB-9E6A-4D79-A26C-A4F4CCAA1A65}" srcOrd="7" destOrd="0" presId="urn:microsoft.com/office/officeart/2005/8/layout/vList3"/>
    <dgm:cxn modelId="{9C0814D2-B7C6-4E42-8E0C-694FE28B5B42}" type="presParOf" srcId="{AB80FC59-AE6D-4DD2-A5D2-435D759B31FC}" destId="{F6E6B79E-C5B9-4118-A4A9-0F2DA3C5ED03}" srcOrd="8" destOrd="0" presId="urn:microsoft.com/office/officeart/2005/8/layout/vList3"/>
    <dgm:cxn modelId="{A68FE50E-093B-412C-83D5-065B85390975}" type="presParOf" srcId="{F6E6B79E-C5B9-4118-A4A9-0F2DA3C5ED03}" destId="{F68558B7-C2D2-4DCA-9CF5-14D48E0C3A95}" srcOrd="0" destOrd="0" presId="urn:microsoft.com/office/officeart/2005/8/layout/vList3"/>
    <dgm:cxn modelId="{39B23840-7BD7-4442-A4F8-11837155B448}" type="presParOf" srcId="{F6E6B79E-C5B9-4118-A4A9-0F2DA3C5ED03}" destId="{F5867DC6-34DE-4821-AB03-6A6A618A4F72}"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DA3CF-0420-4DD9-86B7-7E447BFD2AC8}">
      <dsp:nvSpPr>
        <dsp:cNvPr id="0" name=""/>
        <dsp:cNvSpPr/>
      </dsp:nvSpPr>
      <dsp:spPr>
        <a:xfrm>
          <a:off x="3526948" y="144"/>
          <a:ext cx="2116613" cy="9573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tx1"/>
              </a:solidFill>
            </a:rPr>
            <a:t>Intuitive Drag &amp; Drop Feature </a:t>
          </a:r>
        </a:p>
      </dsp:txBody>
      <dsp:txXfrm>
        <a:off x="3526948" y="144"/>
        <a:ext cx="2116613" cy="957310"/>
      </dsp:txXfrm>
    </dsp:sp>
    <dsp:sp modelId="{DEBC6396-E791-499F-A683-06347655441E}">
      <dsp:nvSpPr>
        <dsp:cNvPr id="0" name=""/>
        <dsp:cNvSpPr/>
      </dsp:nvSpPr>
      <dsp:spPr>
        <a:xfrm>
          <a:off x="2484437" y="144"/>
          <a:ext cx="947737" cy="9573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630CE0D-AE5F-41C7-A736-3D4B731F7467}">
      <dsp:nvSpPr>
        <dsp:cNvPr id="0" name=""/>
        <dsp:cNvSpPr/>
      </dsp:nvSpPr>
      <dsp:spPr>
        <a:xfrm>
          <a:off x="2484437" y="1115411"/>
          <a:ext cx="2116613" cy="9573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tx1"/>
              </a:solidFill>
            </a:rPr>
            <a:t>Extensive Theme Options</a:t>
          </a:r>
        </a:p>
      </dsp:txBody>
      <dsp:txXfrm>
        <a:off x="2484437" y="1115411"/>
        <a:ext cx="2116613" cy="957310"/>
      </dsp:txXfrm>
    </dsp:sp>
    <dsp:sp modelId="{3D1C9EB9-254E-4293-9DB4-6B99DE9CE194}">
      <dsp:nvSpPr>
        <dsp:cNvPr id="0" name=""/>
        <dsp:cNvSpPr/>
      </dsp:nvSpPr>
      <dsp:spPr>
        <a:xfrm>
          <a:off x="4695825" y="1115411"/>
          <a:ext cx="947737" cy="957310"/>
        </a:xfrm>
        <a:prstGeom prst="rect">
          <a:avLst/>
        </a:prstGeom>
        <a:blipFill>
          <a:blip xmlns:r="http://schemas.openxmlformats.org/officeDocument/2006/relationships" r:embed="rId2"/>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F1B5ED1-2286-4B83-BBAE-FDC21813D467}">
      <dsp:nvSpPr>
        <dsp:cNvPr id="0" name=""/>
        <dsp:cNvSpPr/>
      </dsp:nvSpPr>
      <dsp:spPr>
        <a:xfrm>
          <a:off x="3526948" y="2230678"/>
          <a:ext cx="2116613" cy="9573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tx1"/>
              </a:solidFill>
            </a:rPr>
            <a:t>Customization Options</a:t>
          </a:r>
        </a:p>
      </dsp:txBody>
      <dsp:txXfrm>
        <a:off x="3526948" y="2230678"/>
        <a:ext cx="2116613" cy="957310"/>
      </dsp:txXfrm>
    </dsp:sp>
    <dsp:sp modelId="{B46972C2-9DFD-4785-907A-2703550EE11E}">
      <dsp:nvSpPr>
        <dsp:cNvPr id="0" name=""/>
        <dsp:cNvSpPr/>
      </dsp:nvSpPr>
      <dsp:spPr>
        <a:xfrm>
          <a:off x="2484437" y="2230678"/>
          <a:ext cx="947737" cy="957310"/>
        </a:xfrm>
        <a:prstGeom prst="rect">
          <a:avLst/>
        </a:prstGeom>
        <a:blipFill>
          <a:blip xmlns:r="http://schemas.openxmlformats.org/officeDocument/2006/relationships" r:embed="rId3"/>
          <a:srcRect/>
          <a:stretch>
            <a:fillRect t="-1000" b="-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5EB254-1B46-4A94-AEC5-D12D8CBDF89F}">
      <dsp:nvSpPr>
        <dsp:cNvPr id="0" name=""/>
        <dsp:cNvSpPr/>
      </dsp:nvSpPr>
      <dsp:spPr>
        <a:xfrm>
          <a:off x="2484437" y="3345945"/>
          <a:ext cx="2116613" cy="9573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tx1"/>
              </a:solidFill>
            </a:rPr>
            <a:t>Advanced Form Elements</a:t>
          </a:r>
        </a:p>
      </dsp:txBody>
      <dsp:txXfrm>
        <a:off x="2484437" y="3345945"/>
        <a:ext cx="2116613" cy="957310"/>
      </dsp:txXfrm>
    </dsp:sp>
    <dsp:sp modelId="{B91BA4AA-E21E-46AC-BC69-B1B237CCBCAF}">
      <dsp:nvSpPr>
        <dsp:cNvPr id="0" name=""/>
        <dsp:cNvSpPr/>
      </dsp:nvSpPr>
      <dsp:spPr>
        <a:xfrm>
          <a:off x="4695825" y="3345945"/>
          <a:ext cx="947737" cy="957310"/>
        </a:xfrm>
        <a:prstGeom prst="rect">
          <a:avLst/>
        </a:prstGeom>
        <a:blipFill>
          <a:blip xmlns:r="http://schemas.openxmlformats.org/officeDocument/2006/relationships" r:embed="rId4"/>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4BEF70-A6A8-4352-8C70-6D53A736889B}">
      <dsp:nvSpPr>
        <dsp:cNvPr id="0" name=""/>
        <dsp:cNvSpPr/>
      </dsp:nvSpPr>
      <dsp:spPr>
        <a:xfrm>
          <a:off x="3526948" y="4461211"/>
          <a:ext cx="2116613" cy="95731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tx1"/>
              </a:solidFill>
            </a:rPr>
            <a:t>Dynamic Form Logics</a:t>
          </a:r>
        </a:p>
      </dsp:txBody>
      <dsp:txXfrm>
        <a:off x="3526948" y="4461211"/>
        <a:ext cx="2116613" cy="957310"/>
      </dsp:txXfrm>
    </dsp:sp>
    <dsp:sp modelId="{B6DDF3F0-6EB9-4FA9-8E45-9DCBE65540D1}">
      <dsp:nvSpPr>
        <dsp:cNvPr id="0" name=""/>
        <dsp:cNvSpPr/>
      </dsp:nvSpPr>
      <dsp:spPr>
        <a:xfrm>
          <a:off x="2484437" y="4461211"/>
          <a:ext cx="947737" cy="95731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07258-DF6E-4936-8DA6-CF05F6E2807B}">
      <dsp:nvSpPr>
        <dsp:cNvPr id="0" name=""/>
        <dsp:cNvSpPr/>
      </dsp:nvSpPr>
      <dsp:spPr>
        <a:xfrm>
          <a:off x="0" y="0"/>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Font typeface="Arial" panose="020B0604020202020204" pitchFamily="34" charset="0"/>
            <a:buNone/>
          </a:pPr>
          <a:endParaRPr lang="en-US" sz="13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err="1"/>
            <a:t>GirikFormBuilder</a:t>
          </a:r>
          <a:r>
            <a:rPr lang="en-US" sz="1200" kern="1200" dirty="0"/>
            <a:t> enables seamless collaboration among team members involved in form creation and management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Assign roles and permissions to team members, ensuring appropriate access levels and responsibilities.​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Collaborate in real-time, track changes, and communicate effectively within </a:t>
          </a:r>
          <a:r>
            <a:rPr lang="en-US" sz="1400" kern="1200" dirty="0"/>
            <a:t>the platform.</a:t>
          </a:r>
        </a:p>
        <a:p>
          <a:pPr marL="57150" lvl="1" indent="-57150" algn="l" defTabSz="444500">
            <a:lnSpc>
              <a:spcPct val="90000"/>
            </a:lnSpc>
            <a:spcBef>
              <a:spcPct val="0"/>
            </a:spcBef>
            <a:spcAft>
              <a:spcPct val="15000"/>
            </a:spcAft>
            <a:buFont typeface="Arial" panose="020B0604020202020204" pitchFamily="34" charset="0"/>
            <a:buChar char="•"/>
          </a:pP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1751541" y="0"/>
        <a:ext cx="6376458" cy="1259416"/>
      </dsp:txXfrm>
    </dsp:sp>
    <dsp:sp modelId="{33EFC7CA-3D64-4141-947B-737C3DD34820}">
      <dsp:nvSpPr>
        <dsp:cNvPr id="0" name=""/>
        <dsp:cNvSpPr/>
      </dsp:nvSpPr>
      <dsp:spPr>
        <a:xfrm>
          <a:off x="125941" y="125941"/>
          <a:ext cx="1625600" cy="10075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92D532-DB5F-421F-B0B7-C0EA2C1A8F78}">
      <dsp:nvSpPr>
        <dsp:cNvPr id="0" name=""/>
        <dsp:cNvSpPr/>
      </dsp:nvSpPr>
      <dsp:spPr>
        <a:xfrm>
          <a:off x="0" y="1388922"/>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t> </a:t>
          </a:r>
          <a:r>
            <a:rPr lang="en-US" sz="1400" kern="1200" dirty="0"/>
            <a:t>Automate approval notifications and easily track the status of form approvals.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Streamline your form creation workflow with </a:t>
          </a:r>
          <a:r>
            <a:rPr lang="en-US" sz="1400" kern="1200" dirty="0" err="1"/>
            <a:t>GirikFormBuilder's</a:t>
          </a:r>
          <a:r>
            <a:rPr lang="en-US" sz="1400" kern="1200" dirty="0"/>
            <a:t> approval processes.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Define approval stages and designate approvers to ensure quality control and compliance.​​</a:t>
          </a:r>
        </a:p>
        <a:p>
          <a:pPr marL="57150" lvl="1" indent="-57150" algn="l" defTabSz="488950">
            <a:lnSpc>
              <a:spcPct val="90000"/>
            </a:lnSpc>
            <a:spcBef>
              <a:spcPct val="0"/>
            </a:spcBef>
            <a:spcAft>
              <a:spcPct val="15000"/>
            </a:spcAft>
            <a:buFont typeface="Arial" panose="020B0604020202020204" pitchFamily="34" charset="0"/>
            <a:buChar char="•"/>
          </a:pPr>
          <a:endParaRPr lang="en-US" sz="1100" kern="1200" dirty="0"/>
        </a:p>
      </dsp:txBody>
      <dsp:txXfrm>
        <a:off x="1751541" y="1388922"/>
        <a:ext cx="6376458" cy="1259416"/>
      </dsp:txXfrm>
    </dsp:sp>
    <dsp:sp modelId="{B68D00F2-7ADD-4851-8453-1A5A20A046AB}">
      <dsp:nvSpPr>
        <dsp:cNvPr id="0" name=""/>
        <dsp:cNvSpPr/>
      </dsp:nvSpPr>
      <dsp:spPr>
        <a:xfrm>
          <a:off x="125941" y="1511300"/>
          <a:ext cx="1625600" cy="100753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578876-9F5B-455C-BB42-7D8A16B0B416}">
      <dsp:nvSpPr>
        <dsp:cNvPr id="0" name=""/>
        <dsp:cNvSpPr/>
      </dsp:nvSpPr>
      <dsp:spPr>
        <a:xfrm>
          <a:off x="0" y="2770716"/>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Stay Informed about form submissions with </a:t>
          </a:r>
          <a:r>
            <a:rPr lang="en-US" sz="1400" kern="1200" dirty="0" err="1"/>
            <a:t>GirikFormBuilder's</a:t>
          </a:r>
          <a:r>
            <a:rPr lang="en-US" sz="1400" kern="1200" dirty="0"/>
            <a:t> tracking capabilities.​</a:t>
          </a:r>
        </a:p>
        <a:p>
          <a:pPr marL="0" lvl="0" indent="0" algn="l" defTabSz="622300">
            <a:lnSpc>
              <a:spcPct val="90000"/>
            </a:lnSpc>
            <a:spcBef>
              <a:spcPct val="0"/>
            </a:spcBef>
            <a:spcAft>
              <a:spcPct val="35000"/>
            </a:spcAft>
            <a:buFont typeface="Arial" panose="020B0604020202020204" pitchFamily="34" charset="0"/>
            <a:buNone/>
          </a:pPr>
          <a:r>
            <a:rPr lang="en-US" sz="1400" kern="1200" dirty="0"/>
            <a:t> Track and manage form submissions with timestamps, user details, and submission status.</a:t>
          </a:r>
        </a:p>
        <a:p>
          <a:pPr marL="0" lvl="0" indent="0" algn="l" defTabSz="622300">
            <a:lnSpc>
              <a:spcPct val="90000"/>
            </a:lnSpc>
            <a:spcBef>
              <a:spcPct val="0"/>
            </a:spcBef>
            <a:spcAft>
              <a:spcPct val="35000"/>
            </a:spcAft>
            <a:buFont typeface="Arial" panose="020B0604020202020204" pitchFamily="34" charset="0"/>
            <a:buNone/>
          </a:pPr>
          <a:r>
            <a:rPr lang="en-US" sz="1400" kern="1200" dirty="0"/>
            <a:t> Receive real-time notifications when a form is submitted, keeping you updated on new responses.​​</a:t>
          </a:r>
        </a:p>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0" lvl="0" indent="0" algn="l" defTabSz="622300">
            <a:lnSpc>
              <a:spcPct val="90000"/>
            </a:lnSpc>
            <a:spcBef>
              <a:spcPct val="0"/>
            </a:spcBef>
            <a:spcAft>
              <a:spcPct val="35000"/>
            </a:spcAft>
            <a:buFont typeface="Arial" panose="020B0604020202020204" pitchFamily="34" charset="0"/>
            <a:buNone/>
          </a:pPr>
          <a:endParaRPr lang="en-US" sz="1400" kern="1200" dirty="0"/>
        </a:p>
        <a:p>
          <a:pPr marL="57150" lvl="1" indent="-57150" algn="l" defTabSz="488950">
            <a:lnSpc>
              <a:spcPct val="90000"/>
            </a:lnSpc>
            <a:spcBef>
              <a:spcPct val="0"/>
            </a:spcBef>
            <a:spcAft>
              <a:spcPct val="15000"/>
            </a:spcAft>
            <a:buChar char="•"/>
          </a:pPr>
          <a:r>
            <a:rPr lang="en-US" sz="1100" kern="1200"/>
            <a:t> </a:t>
          </a: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1751541" y="2770716"/>
        <a:ext cx="6376458" cy="1259416"/>
      </dsp:txXfrm>
    </dsp:sp>
    <dsp:sp modelId="{568DDAA5-066B-4920-A989-096702FA34CD}">
      <dsp:nvSpPr>
        <dsp:cNvPr id="0" name=""/>
        <dsp:cNvSpPr/>
      </dsp:nvSpPr>
      <dsp:spPr>
        <a:xfrm>
          <a:off x="125941" y="2896658"/>
          <a:ext cx="1625600" cy="100753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862303-2B39-4E7A-8328-8CF824C7C887}">
      <dsp:nvSpPr>
        <dsp:cNvPr id="0" name=""/>
        <dsp:cNvSpPr/>
      </dsp:nvSpPr>
      <dsp:spPr>
        <a:xfrm>
          <a:off x="0" y="4156075"/>
          <a:ext cx="8128000" cy="12594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 </a:t>
          </a:r>
          <a:r>
            <a:rPr lang="en-US" sz="1400" kern="1200" dirty="0" err="1"/>
            <a:t>GirikFormBuilder</a:t>
          </a:r>
          <a:r>
            <a:rPr lang="en-US" sz="1400" kern="1200" dirty="0"/>
            <a:t> helps you maintain version control of your forms.​</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Keep track of form revisions and changes, ensuring accuracy and consistency.</a:t>
          </a:r>
        </a:p>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 Easily revert to previous versions if needed, reducing the risk of errors and confusion.</a:t>
          </a:r>
        </a:p>
        <a:p>
          <a:pPr marL="114300" lvl="1" indent="-114300" algn="l" defTabSz="533400">
            <a:lnSpc>
              <a:spcPct val="90000"/>
            </a:lnSpc>
            <a:spcBef>
              <a:spcPct val="0"/>
            </a:spcBef>
            <a:spcAft>
              <a:spcPct val="15000"/>
            </a:spcAft>
            <a:buFont typeface="Arial" panose="020B0604020202020204" pitchFamily="34" charset="0"/>
            <a:buChar char="•"/>
          </a:pPr>
          <a:endParaRPr lang="en-US" sz="1200" kern="1200" dirty="0"/>
        </a:p>
      </dsp:txBody>
      <dsp:txXfrm>
        <a:off x="1751541" y="4156075"/>
        <a:ext cx="6376458" cy="1259416"/>
      </dsp:txXfrm>
    </dsp:sp>
    <dsp:sp modelId="{76D41135-0D0B-40D4-B699-39C250C9BD4F}">
      <dsp:nvSpPr>
        <dsp:cNvPr id="0" name=""/>
        <dsp:cNvSpPr/>
      </dsp:nvSpPr>
      <dsp:spPr>
        <a:xfrm>
          <a:off x="125941" y="4282863"/>
          <a:ext cx="1625600" cy="1005840"/>
        </a:xfrm>
        <a:prstGeom prst="roundRect">
          <a:avLst>
            <a:gd name="adj" fmla="val 10000"/>
          </a:avLst>
        </a:prstGeom>
        <a:blipFill>
          <a:blip xmlns:r="http://schemas.openxmlformats.org/officeDocument/2006/relationships" r:embed="rId4"/>
          <a:srcRect/>
          <a:stretch>
            <a:fillRect t="-31000" b="-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0E544-FF43-4C63-83E6-2938C6A34F97}">
      <dsp:nvSpPr>
        <dsp:cNvPr id="0" name=""/>
        <dsp:cNvSpPr/>
      </dsp:nvSpPr>
      <dsp:spPr>
        <a:xfrm>
          <a:off x="0" y="0"/>
          <a:ext cx="11687463"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Embed Forms Anywhere</a:t>
          </a:r>
          <a:r>
            <a:rPr lang="en-US" sz="2000" kern="1200" dirty="0"/>
            <a:t>​  </a:t>
          </a:r>
        </a:p>
      </dsp:txBody>
      <dsp:txXfrm>
        <a:off x="23760" y="23760"/>
        <a:ext cx="11639943" cy="439200"/>
      </dsp:txXfrm>
    </dsp:sp>
    <dsp:sp modelId="{6744751C-CD0D-4C31-9032-10FEE932D7A5}">
      <dsp:nvSpPr>
        <dsp:cNvPr id="0" name=""/>
        <dsp:cNvSpPr/>
      </dsp:nvSpPr>
      <dsp:spPr>
        <a:xfrm>
          <a:off x="0" y="512857"/>
          <a:ext cx="11687463" cy="1508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GirikForm</a:t>
          </a:r>
          <a:r>
            <a:rPr lang="en-US" sz="2000" kern="1200" dirty="0"/>
            <a:t> Builder offers flexible options to deploy your forms seamlessly.​</a:t>
          </a:r>
        </a:p>
        <a:p>
          <a:pPr marL="228600" lvl="1" indent="-228600" algn="l" defTabSz="889000">
            <a:lnSpc>
              <a:spcPct val="90000"/>
            </a:lnSpc>
            <a:spcBef>
              <a:spcPct val="0"/>
            </a:spcBef>
            <a:spcAft>
              <a:spcPct val="20000"/>
            </a:spcAft>
            <a:buChar char="•"/>
          </a:pPr>
          <a:r>
            <a:rPr lang="en-US" sz="2000" kern="1200"/>
            <a:t>Easily embed forms on your website, blog, or landing pages for a seamless user experience.​</a:t>
          </a:r>
        </a:p>
        <a:p>
          <a:pPr marL="228600" lvl="1" indent="-228600" algn="l" defTabSz="889000">
            <a:lnSpc>
              <a:spcPct val="90000"/>
            </a:lnSpc>
            <a:spcBef>
              <a:spcPct val="0"/>
            </a:spcBef>
            <a:spcAft>
              <a:spcPct val="20000"/>
            </a:spcAft>
            <a:buChar char="•"/>
          </a:pPr>
          <a:r>
            <a:rPr lang="en-US" sz="2000" kern="1200"/>
            <a:t>Share form links via email, social media, or messaging platforms to reach a wider audience.</a:t>
          </a:r>
        </a:p>
      </dsp:txBody>
      <dsp:txXfrm>
        <a:off x="0" y="512857"/>
        <a:ext cx="11687463" cy="1508505"/>
      </dsp:txXfrm>
    </dsp:sp>
    <dsp:sp modelId="{68820E83-EE06-48DE-B26A-B76EE8269202}">
      <dsp:nvSpPr>
        <dsp:cNvPr id="0" name=""/>
        <dsp:cNvSpPr/>
      </dsp:nvSpPr>
      <dsp:spPr>
        <a:xfrm>
          <a:off x="0" y="1626345"/>
          <a:ext cx="11687463" cy="486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Mobile Friendly Forms</a:t>
          </a:r>
          <a:r>
            <a:rPr lang="en-US" sz="2000" kern="1200" dirty="0"/>
            <a:t>​</a:t>
          </a:r>
        </a:p>
      </dsp:txBody>
      <dsp:txXfrm>
        <a:off x="23760" y="1650105"/>
        <a:ext cx="11639943" cy="439200"/>
      </dsp:txXfrm>
    </dsp:sp>
    <dsp:sp modelId="{22137EB3-C9AC-436B-A860-9E8B892238CC}">
      <dsp:nvSpPr>
        <dsp:cNvPr id="0" name=""/>
        <dsp:cNvSpPr/>
      </dsp:nvSpPr>
      <dsp:spPr>
        <a:xfrm>
          <a:off x="0" y="2534220"/>
          <a:ext cx="11687463" cy="10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07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Ensure a smooth and user-friendly experience for respondents on any device.​</a:t>
          </a:r>
        </a:p>
        <a:p>
          <a:pPr marL="228600" lvl="1" indent="-228600" algn="l" defTabSz="889000">
            <a:lnSpc>
              <a:spcPct val="90000"/>
            </a:lnSpc>
            <a:spcBef>
              <a:spcPct val="0"/>
            </a:spcBef>
            <a:spcAft>
              <a:spcPct val="20000"/>
            </a:spcAft>
            <a:buChar char="•"/>
          </a:pPr>
          <a:r>
            <a:rPr lang="en-US" sz="2000" kern="1200" dirty="0" err="1"/>
            <a:t>GirikFormBuilder</a:t>
          </a:r>
          <a:r>
            <a:rPr lang="en-US" sz="2000" kern="1200" dirty="0"/>
            <a:t> automatically optimizes forms for mobile responsiveness.​</a:t>
          </a:r>
        </a:p>
        <a:p>
          <a:pPr marL="228600" lvl="1" indent="-228600" algn="l" defTabSz="889000">
            <a:lnSpc>
              <a:spcPct val="90000"/>
            </a:lnSpc>
            <a:spcBef>
              <a:spcPct val="0"/>
            </a:spcBef>
            <a:spcAft>
              <a:spcPct val="20000"/>
            </a:spcAft>
            <a:buChar char="•"/>
          </a:pPr>
          <a:r>
            <a:rPr lang="en-US" sz="2000" kern="1200"/>
            <a:t>Capture data from users on smartphones and tablets, expanding your reach and accessibility.</a:t>
          </a:r>
        </a:p>
      </dsp:txBody>
      <dsp:txXfrm>
        <a:off x="0" y="2534220"/>
        <a:ext cx="11687463" cy="1049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A9EB-419E-46C1-B753-C15CFE1D1B47}">
      <dsp:nvSpPr>
        <dsp:cNvPr id="0" name=""/>
        <dsp:cNvSpPr/>
      </dsp:nvSpPr>
      <dsp:spPr>
        <a:xfrm rot="10800000">
          <a:off x="2190317" y="127362"/>
          <a:ext cx="7772162" cy="13000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265"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dirty="0"/>
            <a:t>Responsive &amp; Engaging Forms</a:t>
          </a:r>
          <a:r>
            <a:rPr lang="en-US" sz="1600" kern="1200" dirty="0"/>
            <a:t>​</a:t>
          </a:r>
        </a:p>
        <a:p>
          <a:pPr marL="114300" lvl="1" indent="-114300" algn="l" defTabSz="533400">
            <a:lnSpc>
              <a:spcPct val="90000"/>
            </a:lnSpc>
            <a:spcBef>
              <a:spcPct val="0"/>
            </a:spcBef>
            <a:spcAft>
              <a:spcPct val="15000"/>
            </a:spcAft>
            <a:buChar char="•"/>
          </a:pPr>
          <a:r>
            <a:rPr lang="en-US" sz="1200" kern="1200"/>
            <a:t>GirikForm Builder focuses on delivering a user-centric form filling experience.​</a:t>
          </a:r>
        </a:p>
        <a:p>
          <a:pPr marL="114300" lvl="1" indent="-114300" algn="l" defTabSz="533400">
            <a:lnSpc>
              <a:spcPct val="90000"/>
            </a:lnSpc>
            <a:spcBef>
              <a:spcPct val="0"/>
            </a:spcBef>
            <a:spcAft>
              <a:spcPct val="15000"/>
            </a:spcAft>
            <a:buChar char="•"/>
          </a:pPr>
          <a:r>
            <a:rPr lang="en-US" sz="1200" kern="1200"/>
            <a:t>Create visually appealing forms that captivate respondents and encourage completion.​</a:t>
          </a:r>
        </a:p>
        <a:p>
          <a:pPr marL="114300" lvl="1" indent="-114300" algn="l" defTabSz="533400">
            <a:lnSpc>
              <a:spcPct val="90000"/>
            </a:lnSpc>
            <a:spcBef>
              <a:spcPct val="0"/>
            </a:spcBef>
            <a:spcAft>
              <a:spcPct val="15000"/>
            </a:spcAft>
            <a:buChar char="•"/>
          </a:pPr>
          <a:r>
            <a:rPr lang="en-US" sz="1200" kern="1200"/>
            <a:t>Responsive design ensures optimal form display and functionality across different devices.</a:t>
          </a:r>
        </a:p>
      </dsp:txBody>
      <dsp:txXfrm rot="10800000">
        <a:off x="2515317" y="127362"/>
        <a:ext cx="7447162" cy="1300001"/>
      </dsp:txXfrm>
    </dsp:sp>
    <dsp:sp modelId="{AA340776-9132-4966-81DF-3BB4B3638D10}">
      <dsp:nvSpPr>
        <dsp:cNvPr id="0" name=""/>
        <dsp:cNvSpPr/>
      </dsp:nvSpPr>
      <dsp:spPr>
        <a:xfrm>
          <a:off x="1604946" y="93523"/>
          <a:ext cx="1300001" cy="130000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2970B3-3511-48FB-B5AA-43EA375F5D77}">
      <dsp:nvSpPr>
        <dsp:cNvPr id="0" name=""/>
        <dsp:cNvSpPr/>
      </dsp:nvSpPr>
      <dsp:spPr>
        <a:xfrm rot="10800000">
          <a:off x="2282650" y="1693809"/>
          <a:ext cx="7772162" cy="13000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265"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Auto-Fill and Pre-Filled Options</a:t>
          </a:r>
          <a:r>
            <a:rPr lang="en-US" sz="1600" kern="1200"/>
            <a:t>​</a:t>
          </a:r>
        </a:p>
        <a:p>
          <a:pPr marL="114300" lvl="1" indent="-114300" algn="l" defTabSz="533400">
            <a:lnSpc>
              <a:spcPct val="90000"/>
            </a:lnSpc>
            <a:spcBef>
              <a:spcPct val="0"/>
            </a:spcBef>
            <a:spcAft>
              <a:spcPct val="15000"/>
            </a:spcAft>
            <a:buChar char="•"/>
          </a:pPr>
          <a:r>
            <a:rPr lang="en-US" sz="1200" kern="1200"/>
            <a:t>Simplify the form-filling process for users with auto-fill and pre-filled options.​</a:t>
          </a:r>
        </a:p>
        <a:p>
          <a:pPr marL="114300" lvl="1" indent="-114300" algn="l" defTabSz="533400">
            <a:lnSpc>
              <a:spcPct val="90000"/>
            </a:lnSpc>
            <a:spcBef>
              <a:spcPct val="0"/>
            </a:spcBef>
            <a:spcAft>
              <a:spcPct val="15000"/>
            </a:spcAft>
            <a:buChar char="•"/>
          </a:pPr>
          <a:r>
            <a:rPr lang="en-US" sz="1200" kern="1200"/>
            <a:t>Leverage browser capabilities to automatically populate form fields with known user information.​</a:t>
          </a:r>
        </a:p>
        <a:p>
          <a:pPr marL="114300" lvl="1" indent="-114300" algn="l" defTabSz="533400">
            <a:lnSpc>
              <a:spcPct val="90000"/>
            </a:lnSpc>
            <a:spcBef>
              <a:spcPct val="0"/>
            </a:spcBef>
            <a:spcAft>
              <a:spcPct val="15000"/>
            </a:spcAft>
            <a:buChar char="•"/>
          </a:pPr>
          <a:r>
            <a:rPr lang="en-US" sz="1200" kern="1200"/>
            <a:t>Enable pre-filled options based on previous form interactions, saving time and enhancing convenience.</a:t>
          </a:r>
        </a:p>
      </dsp:txBody>
      <dsp:txXfrm rot="10800000">
        <a:off x="2607650" y="1693809"/>
        <a:ext cx="7447162" cy="1300001"/>
      </dsp:txXfrm>
    </dsp:sp>
    <dsp:sp modelId="{263E6B63-F280-49F1-876E-02C83796A2D7}">
      <dsp:nvSpPr>
        <dsp:cNvPr id="0" name=""/>
        <dsp:cNvSpPr/>
      </dsp:nvSpPr>
      <dsp:spPr>
        <a:xfrm>
          <a:off x="1632649" y="1693809"/>
          <a:ext cx="1300001" cy="1300001"/>
        </a:xfrm>
        <a:prstGeom prst="ellipse">
          <a:avLst/>
        </a:prstGeom>
        <a:blipFill>
          <a:blip xmlns:r="http://schemas.openxmlformats.org/officeDocument/2006/relationships" r:embed="rId3">
            <a:extLst>
              <a:ext uri="{837473B0-CC2E-450A-ABE3-18F120FF3D39}">
                <a1611:picAttrSrcUrl xmlns:a1611="http://schemas.microsoft.com/office/drawing/2016/11/main" r:id="rId4"/>
              </a:ext>
            </a:extLst>
          </a:blip>
          <a:srcRect/>
          <a:stretch>
            <a:fillRect l="-71000" r="-7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626975-DF81-4557-9BC0-2D632B3B85F7}">
      <dsp:nvSpPr>
        <dsp:cNvPr id="0" name=""/>
        <dsp:cNvSpPr/>
      </dsp:nvSpPr>
      <dsp:spPr>
        <a:xfrm rot="10800000">
          <a:off x="2282650" y="3381872"/>
          <a:ext cx="7772162" cy="13000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265"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Conditional Form Logics</a:t>
          </a:r>
          <a:r>
            <a:rPr lang="en-US" sz="1600" kern="1200"/>
            <a:t>​</a:t>
          </a:r>
        </a:p>
        <a:p>
          <a:pPr marL="114300" lvl="1" indent="-114300" algn="l" defTabSz="533400">
            <a:lnSpc>
              <a:spcPct val="90000"/>
            </a:lnSpc>
            <a:spcBef>
              <a:spcPct val="0"/>
            </a:spcBef>
            <a:spcAft>
              <a:spcPct val="15000"/>
            </a:spcAft>
            <a:buChar char="•"/>
          </a:pPr>
          <a:r>
            <a:rPr lang="en-US" sz="1200" kern="1200"/>
            <a:t>Create dynamic and personalized form experiences using conditional form logic.​</a:t>
          </a:r>
        </a:p>
        <a:p>
          <a:pPr marL="114300" lvl="1" indent="-114300" algn="l" defTabSz="533400">
            <a:lnSpc>
              <a:spcPct val="90000"/>
            </a:lnSpc>
            <a:spcBef>
              <a:spcPct val="0"/>
            </a:spcBef>
            <a:spcAft>
              <a:spcPct val="15000"/>
            </a:spcAft>
            <a:buChar char="•"/>
          </a:pPr>
          <a:r>
            <a:rPr lang="en-US" sz="1200" kern="1200"/>
            <a:t>Show or hide form sections or fields based on user responses, keeping forms concise and relevant.​</a:t>
          </a:r>
        </a:p>
        <a:p>
          <a:pPr marL="114300" lvl="1" indent="-114300" algn="l" defTabSz="533400">
            <a:lnSpc>
              <a:spcPct val="90000"/>
            </a:lnSpc>
            <a:spcBef>
              <a:spcPct val="0"/>
            </a:spcBef>
            <a:spcAft>
              <a:spcPct val="15000"/>
            </a:spcAft>
            <a:buChar char="•"/>
          </a:pPr>
          <a:r>
            <a:rPr lang="en-US" sz="1200" kern="1200"/>
            <a:t>Improve usability and user satisfaction by tailoring the form to individual needs and preferences.</a:t>
          </a:r>
        </a:p>
      </dsp:txBody>
      <dsp:txXfrm rot="10800000">
        <a:off x="2607650" y="3381872"/>
        <a:ext cx="7447162" cy="1300001"/>
      </dsp:txXfrm>
    </dsp:sp>
    <dsp:sp modelId="{03A771C6-B423-45F8-9C29-665012B65547}">
      <dsp:nvSpPr>
        <dsp:cNvPr id="0" name=""/>
        <dsp:cNvSpPr/>
      </dsp:nvSpPr>
      <dsp:spPr>
        <a:xfrm>
          <a:off x="1632649" y="3381872"/>
          <a:ext cx="1300001" cy="1300001"/>
        </a:xfrm>
        <a:prstGeom prst="ellipse">
          <a:avLst/>
        </a:prstGeom>
        <a:blipFill>
          <a:blip xmlns:r="http://schemas.openxmlformats.org/officeDocument/2006/relationships" r:embed="rId5">
            <a:extLst>
              <a:ext uri="{837473B0-CC2E-450A-ABE3-18F120FF3D39}">
                <a1611:picAttrSrcUrl xmlns:a1611="http://schemas.microsoft.com/office/drawing/2016/11/main" r:id="rId6"/>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D2496C-4475-4EB6-A7A9-C5021412D2D3}">
      <dsp:nvSpPr>
        <dsp:cNvPr id="0" name=""/>
        <dsp:cNvSpPr/>
      </dsp:nvSpPr>
      <dsp:spPr>
        <a:xfrm rot="10800000">
          <a:off x="2282650" y="5069934"/>
          <a:ext cx="7772162" cy="13000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265" tIns="60960"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Error Handling &amp; Validation</a:t>
          </a:r>
          <a:r>
            <a:rPr lang="en-US" sz="1600" kern="1200"/>
            <a:t>​</a:t>
          </a:r>
        </a:p>
        <a:p>
          <a:pPr marL="114300" lvl="1" indent="-114300" algn="l" defTabSz="533400">
            <a:lnSpc>
              <a:spcPct val="90000"/>
            </a:lnSpc>
            <a:spcBef>
              <a:spcPct val="0"/>
            </a:spcBef>
            <a:spcAft>
              <a:spcPct val="15000"/>
            </a:spcAft>
            <a:buChar char="•"/>
          </a:pPr>
          <a:r>
            <a:rPr lang="en-US" sz="1200" kern="1200"/>
            <a:t>Guide users through the form completion process with clear error handling and validation.​</a:t>
          </a:r>
        </a:p>
        <a:p>
          <a:pPr marL="114300" lvl="1" indent="-114300" algn="l" defTabSz="533400">
            <a:lnSpc>
              <a:spcPct val="90000"/>
            </a:lnSpc>
            <a:spcBef>
              <a:spcPct val="0"/>
            </a:spcBef>
            <a:spcAft>
              <a:spcPct val="15000"/>
            </a:spcAft>
            <a:buChar char="•"/>
          </a:pPr>
          <a:r>
            <a:rPr lang="en-US" sz="1200" kern="1200"/>
            <a:t>Highlight any errors or missing information in real-time, allowing users to correct mistakes promptly.​</a:t>
          </a:r>
        </a:p>
        <a:p>
          <a:pPr marL="114300" lvl="1" indent="-114300" algn="l" defTabSz="533400">
            <a:lnSpc>
              <a:spcPct val="90000"/>
            </a:lnSpc>
            <a:spcBef>
              <a:spcPct val="0"/>
            </a:spcBef>
            <a:spcAft>
              <a:spcPct val="15000"/>
            </a:spcAft>
            <a:buChar char="•"/>
          </a:pPr>
          <a:r>
            <a:rPr lang="en-US" sz="1200" kern="1200"/>
            <a:t>Improve user experience by providing helpful error messages and instructions for seamless form submission.</a:t>
          </a:r>
        </a:p>
      </dsp:txBody>
      <dsp:txXfrm rot="10800000">
        <a:off x="2607650" y="5069934"/>
        <a:ext cx="7447162" cy="1300001"/>
      </dsp:txXfrm>
    </dsp:sp>
    <dsp:sp modelId="{2469EFE5-8685-4AAD-8711-E421D38B3375}">
      <dsp:nvSpPr>
        <dsp:cNvPr id="0" name=""/>
        <dsp:cNvSpPr/>
      </dsp:nvSpPr>
      <dsp:spPr>
        <a:xfrm>
          <a:off x="1632649" y="5069934"/>
          <a:ext cx="1300001" cy="1300001"/>
        </a:xfrm>
        <a:prstGeom prst="ellipse">
          <a:avLst/>
        </a:prstGeom>
        <a:blipFill>
          <a:blip xmlns:r="http://schemas.openxmlformats.org/officeDocument/2006/relationships" r:embed="rId7">
            <a:extLst>
              <a:ext uri="{837473B0-CC2E-450A-ABE3-18F120FF3D39}">
                <a1611:picAttrSrcUrl xmlns:a1611="http://schemas.microsoft.com/office/drawing/2016/11/main" r:i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867DC6-34DE-4821-AB03-6A6A618A4F72}">
      <dsp:nvSpPr>
        <dsp:cNvPr id="0" name=""/>
        <dsp:cNvSpPr/>
      </dsp:nvSpPr>
      <dsp:spPr>
        <a:xfrm rot="10800000">
          <a:off x="2282650" y="6757996"/>
          <a:ext cx="7772162" cy="130000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265" tIns="60960"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a:t>​</a:t>
          </a:r>
        </a:p>
      </dsp:txBody>
      <dsp:txXfrm rot="10800000">
        <a:off x="2607650" y="6757996"/>
        <a:ext cx="7447162" cy="1300001"/>
      </dsp:txXfrm>
    </dsp:sp>
    <dsp:sp modelId="{F68558B7-C2D2-4DCA-9CF5-14D48E0C3A95}">
      <dsp:nvSpPr>
        <dsp:cNvPr id="0" name=""/>
        <dsp:cNvSpPr/>
      </dsp:nvSpPr>
      <dsp:spPr>
        <a:xfrm>
          <a:off x="1632649" y="6757996"/>
          <a:ext cx="1300001" cy="1300001"/>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C1984-532D-2E47-B961-82F27661A1BD}" type="datetimeFigureOut">
              <a:rPr lang="en-US" smtClean="0"/>
              <a:t>7/7/2023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8E251-808D-3248-99C3-9089FD3DFB92}" type="slidenum">
              <a:rPr lang="en-US" smtClean="0"/>
              <a:t>‹#›</a:t>
            </a:fld>
            <a:endParaRPr lang="en-US" dirty="0"/>
          </a:p>
        </p:txBody>
      </p:sp>
    </p:spTree>
    <p:extLst>
      <p:ext uri="{BB962C8B-B14F-4D97-AF65-F5344CB8AC3E}">
        <p14:creationId xmlns:p14="http://schemas.microsoft.com/office/powerpoint/2010/main" val="175900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 RECORD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over 6 years now Girikon has offered stellar software development services whilst having some of the most competitive pricing in the industry. </a:t>
            </a:r>
          </a:p>
          <a:p>
            <a:endParaRPr lang="en-US" dirty="0"/>
          </a:p>
          <a:p>
            <a:endParaRPr lang="en-US" dirty="0"/>
          </a:p>
          <a:p>
            <a:r>
              <a:rPr lang="en-US" sz="1200" kern="1200" dirty="0">
                <a:solidFill>
                  <a:schemeClr val="tx1"/>
                </a:solidFill>
                <a:effectLst/>
                <a:latin typeface="+mn-lt"/>
                <a:ea typeface="+mn-ea"/>
                <a:cs typeface="+mn-cs"/>
              </a:rPr>
              <a:t>We are HIPAA compliant, Certified ISO9001 and ISO 27001</a:t>
            </a:r>
          </a:p>
          <a:p>
            <a:r>
              <a:rPr lang="en-US" dirty="0"/>
              <a:t>Your data and information is of our upmost concern </a:t>
            </a:r>
          </a:p>
          <a:p>
            <a:endParaRPr lang="en-US" dirty="0"/>
          </a:p>
        </p:txBody>
      </p:sp>
      <p:sp>
        <p:nvSpPr>
          <p:cNvPr id="4" name="Slide Number Placeholder 3"/>
          <p:cNvSpPr>
            <a:spLocks noGrp="1"/>
          </p:cNvSpPr>
          <p:nvPr>
            <p:ph type="sldNum" sz="quarter" idx="5"/>
          </p:nvPr>
        </p:nvSpPr>
        <p:spPr/>
        <p:txBody>
          <a:bodyPr/>
          <a:lstStyle/>
          <a:p>
            <a:fld id="{0298E251-808D-3248-99C3-9089FD3DFB92}" type="slidenum">
              <a:rPr lang="en-US" smtClean="0"/>
              <a:t>1</a:t>
            </a:fld>
            <a:endParaRPr lang="en-US" dirty="0"/>
          </a:p>
        </p:txBody>
      </p:sp>
    </p:spTree>
    <p:extLst>
      <p:ext uri="{BB962C8B-B14F-4D97-AF65-F5344CB8AC3E}">
        <p14:creationId xmlns:p14="http://schemas.microsoft.com/office/powerpoint/2010/main" val="305024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8E251-808D-3248-99C3-9089FD3DFB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33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3</a:t>
            </a:fld>
            <a:endParaRPr lang="en-US" dirty="0"/>
          </a:p>
        </p:txBody>
      </p:sp>
    </p:spTree>
    <p:extLst>
      <p:ext uri="{BB962C8B-B14F-4D97-AF65-F5344CB8AC3E}">
        <p14:creationId xmlns:p14="http://schemas.microsoft.com/office/powerpoint/2010/main" val="395780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98E251-808D-3248-99C3-9089FD3DFB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39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6</a:t>
            </a:fld>
            <a:endParaRPr lang="en-US" dirty="0"/>
          </a:p>
        </p:txBody>
      </p:sp>
    </p:spTree>
    <p:extLst>
      <p:ext uri="{BB962C8B-B14F-4D97-AF65-F5344CB8AC3E}">
        <p14:creationId xmlns:p14="http://schemas.microsoft.com/office/powerpoint/2010/main" val="99629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7</a:t>
            </a:fld>
            <a:endParaRPr lang="en-US" dirty="0"/>
          </a:p>
        </p:txBody>
      </p:sp>
    </p:spTree>
    <p:extLst>
      <p:ext uri="{BB962C8B-B14F-4D97-AF65-F5344CB8AC3E}">
        <p14:creationId xmlns:p14="http://schemas.microsoft.com/office/powerpoint/2010/main" val="216911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8</a:t>
            </a:fld>
            <a:endParaRPr lang="en-US" dirty="0"/>
          </a:p>
        </p:txBody>
      </p:sp>
    </p:spTree>
    <p:extLst>
      <p:ext uri="{BB962C8B-B14F-4D97-AF65-F5344CB8AC3E}">
        <p14:creationId xmlns:p14="http://schemas.microsoft.com/office/powerpoint/2010/main" val="96018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9</a:t>
            </a:fld>
            <a:endParaRPr lang="en-US" dirty="0"/>
          </a:p>
        </p:txBody>
      </p:sp>
    </p:spTree>
    <p:extLst>
      <p:ext uri="{BB962C8B-B14F-4D97-AF65-F5344CB8AC3E}">
        <p14:creationId xmlns:p14="http://schemas.microsoft.com/office/powerpoint/2010/main" val="50865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98E251-808D-3248-99C3-9089FD3DFB92}" type="slidenum">
              <a:rPr lang="en-US" smtClean="0"/>
              <a:t>13</a:t>
            </a:fld>
            <a:endParaRPr lang="en-US" dirty="0"/>
          </a:p>
        </p:txBody>
      </p:sp>
    </p:spTree>
    <p:extLst>
      <p:ext uri="{BB962C8B-B14F-4D97-AF65-F5344CB8AC3E}">
        <p14:creationId xmlns:p14="http://schemas.microsoft.com/office/powerpoint/2010/main" val="143677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122426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259616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953607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165101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28064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271376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100915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151111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390077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80743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3CCD80-4913-CE45-995A-2603A05BEF85}" type="datetimeFigureOut">
              <a:rPr lang="en-US" smtClean="0"/>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9F4491-1891-4347-A20F-724E8D2405FC}" type="slidenum">
              <a:rPr lang="en-US" smtClean="0"/>
              <a:t>‹#›</a:t>
            </a:fld>
            <a:endParaRPr lang="en-US" dirty="0"/>
          </a:p>
        </p:txBody>
      </p:sp>
    </p:spTree>
    <p:extLst>
      <p:ext uri="{BB962C8B-B14F-4D97-AF65-F5344CB8AC3E}">
        <p14:creationId xmlns:p14="http://schemas.microsoft.com/office/powerpoint/2010/main" val="358222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CCD80-4913-CE45-995A-2603A05BEF85}" type="datetimeFigureOut">
              <a:rPr lang="en-US" smtClean="0"/>
              <a:t>7/7/2023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F4491-1891-4347-A20F-724E8D2405FC}" type="slidenum">
              <a:rPr lang="en-US" smtClean="0"/>
              <a:t>‹#›</a:t>
            </a:fld>
            <a:endParaRPr lang="en-US" dirty="0"/>
          </a:p>
        </p:txBody>
      </p:sp>
    </p:spTree>
    <p:extLst>
      <p:ext uri="{BB962C8B-B14F-4D97-AF65-F5344CB8AC3E}">
        <p14:creationId xmlns:p14="http://schemas.microsoft.com/office/powerpoint/2010/main" val="372773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g"/><Relationship Id="rId7" Type="http://schemas.openxmlformats.org/officeDocument/2006/relationships/image" Target="../media/image8.jpeg"/><Relationship Id="rId12" Type="http://schemas.openxmlformats.org/officeDocument/2006/relationships/hyperlink" Target="https://creativecommons.org/licenses/by-nc-nd/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6.png"/><Relationship Id="rId10" Type="http://schemas.openxmlformats.org/officeDocument/2006/relationships/image" Target="../media/image2.png"/><Relationship Id="rId4" Type="http://schemas.openxmlformats.org/officeDocument/2006/relationships/hyperlink" Target="https://www.hrbartender.com/2021/recruiting/online-forms-data/"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8.jp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
            <a:ext cx="12192000" cy="6857464"/>
          </a:xfrm>
          <a:prstGeom prst="rect">
            <a:avLst/>
          </a:prstGeom>
        </p:spPr>
      </p:pic>
      <p:cxnSp>
        <p:nvCxnSpPr>
          <p:cNvPr id="7" name="Straight Connector 6"/>
          <p:cNvCxnSpPr/>
          <p:nvPr/>
        </p:nvCxnSpPr>
        <p:spPr>
          <a:xfrm>
            <a:off x="6291533" y="1083627"/>
            <a:ext cx="0" cy="1025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71783" y="2233347"/>
            <a:ext cx="3195263" cy="307777"/>
          </a:xfrm>
          <a:prstGeom prst="rect">
            <a:avLst/>
          </a:prstGeom>
          <a:noFill/>
        </p:spPr>
        <p:txBody>
          <a:bodyPr wrap="square" rtlCol="0">
            <a:spAutoFit/>
          </a:bodyPr>
          <a:lstStyle/>
          <a:p>
            <a:r>
              <a:rPr lang="en-US" sz="1400" dirty="0">
                <a:solidFill>
                  <a:schemeClr val="bg1"/>
                </a:solidFill>
                <a:latin typeface="Avenir Next Heavy" charset="0"/>
                <a:ea typeface="Avenir Next Heavy" charset="0"/>
                <a:cs typeface="Avenir Next Heavy" charset="0"/>
              </a:rPr>
              <a:t>www.girikon.com</a:t>
            </a:r>
          </a:p>
        </p:txBody>
      </p:sp>
      <p:sp>
        <p:nvSpPr>
          <p:cNvPr id="13" name="TextBox 12">
            <a:extLst>
              <a:ext uri="{FF2B5EF4-FFF2-40B4-BE49-F238E27FC236}">
                <a16:creationId xmlns:a16="http://schemas.microsoft.com/office/drawing/2014/main" id="{006D4F6D-562C-4885-A866-A5A6A9CE60DA}"/>
              </a:ext>
            </a:extLst>
          </p:cNvPr>
          <p:cNvSpPr txBox="1"/>
          <p:nvPr/>
        </p:nvSpPr>
        <p:spPr>
          <a:xfrm>
            <a:off x="6606283" y="1242875"/>
            <a:ext cx="3195263" cy="830997"/>
          </a:xfrm>
          <a:prstGeom prst="rect">
            <a:avLst/>
          </a:prstGeom>
          <a:noFill/>
        </p:spPr>
        <p:txBody>
          <a:bodyPr wrap="square" rtlCol="0">
            <a:spAutoFit/>
          </a:bodyPr>
          <a:lstStyle/>
          <a:p>
            <a:r>
              <a:rPr lang="en-US" sz="2400" b="1" dirty="0">
                <a:solidFill>
                  <a:schemeClr val="bg1"/>
                </a:solidFill>
                <a:ea typeface="Avenir Next Heavy" charset="0"/>
                <a:cs typeface="Avenir Next Heavy" charset="0"/>
              </a:rPr>
              <a:t>WHAT WE DO, AND HOW WE DO </a:t>
            </a:r>
            <a:r>
              <a:rPr lang="en-US" sz="2400" b="1" dirty="0">
                <a:solidFill>
                  <a:schemeClr val="accent2"/>
                </a:solidFill>
                <a:ea typeface="Avenir Next Heavy" charset="0"/>
                <a:cs typeface="Avenir Next Heavy" charset="0"/>
              </a:rPr>
              <a:t>IT</a:t>
            </a:r>
            <a:r>
              <a:rPr lang="en-US" sz="2400" b="1" dirty="0">
                <a:solidFill>
                  <a:schemeClr val="bg1"/>
                </a:solidFill>
                <a:ea typeface="Avenir Next Heavy" charset="0"/>
                <a:cs typeface="Avenir Next Heavy" charset="0"/>
              </a:rPr>
              <a:t>.</a:t>
            </a:r>
          </a:p>
        </p:txBody>
      </p:sp>
      <p:sp>
        <p:nvSpPr>
          <p:cNvPr id="14" name="Rectangle 13"/>
          <p:cNvSpPr/>
          <p:nvPr/>
        </p:nvSpPr>
        <p:spPr>
          <a:xfrm>
            <a:off x="0" y="6174768"/>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6360" y="6488132"/>
            <a:ext cx="12504717" cy="246221"/>
          </a:xfrm>
          <a:prstGeom prst="rect">
            <a:avLst/>
          </a:prstGeom>
          <a:noFill/>
        </p:spPr>
        <p:txBody>
          <a:bodyPr wrap="square" rtlCol="0">
            <a:spAutoFit/>
          </a:bodyPr>
          <a:lstStyle/>
          <a:p>
            <a:pPr algn="ctr"/>
            <a:r>
              <a:rPr lang="en-US" sz="1000" b="1" dirty="0">
                <a:solidFill>
                  <a:schemeClr val="bg1"/>
                </a:solidFill>
                <a:latin typeface="Avenir Next" charset="0"/>
                <a:ea typeface="Avenir Next" charset="0"/>
                <a:cs typeface="Avenir Next" charset="0"/>
              </a:rPr>
              <a:t>Headquarters: </a:t>
            </a:r>
            <a:r>
              <a:rPr lang="en-US" sz="1000" dirty="0">
                <a:solidFill>
                  <a:schemeClr val="bg1"/>
                </a:solidFill>
                <a:latin typeface="Avenir Next Medium" charset="0"/>
                <a:ea typeface="Avenir Next Medium" charset="0"/>
                <a:cs typeface="Avenir Next Medium" charset="0"/>
              </a:rPr>
              <a:t>15433 North Tatum Boulevard, Suite 105, Phoenix, AZ, 85032, USA  |  </a:t>
            </a:r>
            <a:r>
              <a:rPr lang="mr-IN" sz="1000" dirty="0">
                <a:solidFill>
                  <a:schemeClr val="bg1"/>
                </a:solidFill>
                <a:latin typeface="Avenir Next Medium" charset="0"/>
                <a:ea typeface="Avenir Next Medium" charset="0"/>
                <a:cs typeface="Avenir Next Medium" charset="0"/>
              </a:rPr>
              <a:t>480-</a:t>
            </a:r>
            <a:r>
              <a:rPr lang="en-US" sz="1000" dirty="0">
                <a:solidFill>
                  <a:schemeClr val="bg1"/>
                </a:solidFill>
                <a:latin typeface="Avenir Next Medium" charset="0"/>
                <a:ea typeface="Avenir Next Medium" charset="0"/>
                <a:cs typeface="Avenir Next Medium" charset="0"/>
              </a:rPr>
              <a:t>241</a:t>
            </a:r>
            <a:r>
              <a:rPr lang="mr-IN" sz="1000" dirty="0">
                <a:solidFill>
                  <a:schemeClr val="bg1"/>
                </a:solidFill>
                <a:latin typeface="Avenir Next Medium" charset="0"/>
                <a:ea typeface="Avenir Next Medium" charset="0"/>
                <a:cs typeface="Avenir Next Medium" charset="0"/>
              </a:rPr>
              <a:t>-</a:t>
            </a:r>
            <a:r>
              <a:rPr lang="en-US" sz="1000" dirty="0">
                <a:solidFill>
                  <a:schemeClr val="bg1"/>
                </a:solidFill>
                <a:latin typeface="Avenir Next Medium" charset="0"/>
                <a:ea typeface="Avenir Next Medium" charset="0"/>
                <a:cs typeface="Avenir Next Medium" charset="0"/>
              </a:rPr>
              <a:t>8198</a:t>
            </a:r>
            <a:r>
              <a:rPr lang="mr-IN" sz="1000" dirty="0">
                <a:solidFill>
                  <a:schemeClr val="bg1"/>
                </a:solidFill>
                <a:latin typeface="Avenir Next Medium" charset="0"/>
                <a:ea typeface="Avenir Next Medium" charset="0"/>
                <a:cs typeface="Avenir Next Medium" charset="0"/>
              </a:rPr>
              <a:t> / </a:t>
            </a:r>
            <a:r>
              <a:rPr lang="en-US" sz="1000" dirty="0">
                <a:solidFill>
                  <a:schemeClr val="bg1"/>
                </a:solidFill>
                <a:latin typeface="Avenir Next Medium" charset="0"/>
                <a:ea typeface="Avenir Next Medium" charset="0"/>
                <a:cs typeface="Avenir Next Medium" charset="0"/>
              </a:rPr>
              <a:t>480</a:t>
            </a:r>
            <a:r>
              <a:rPr lang="mr-IN" sz="1000" dirty="0">
                <a:solidFill>
                  <a:schemeClr val="bg1"/>
                </a:solidFill>
                <a:latin typeface="Avenir Next Medium" charset="0"/>
                <a:ea typeface="Avenir Next Medium" charset="0"/>
                <a:cs typeface="Avenir Next Medium" charset="0"/>
              </a:rPr>
              <a:t>-</a:t>
            </a:r>
            <a:r>
              <a:rPr lang="en-US" sz="1000" dirty="0">
                <a:solidFill>
                  <a:schemeClr val="bg1"/>
                </a:solidFill>
                <a:latin typeface="Avenir Next Medium" charset="0"/>
                <a:ea typeface="Avenir Next Medium" charset="0"/>
                <a:cs typeface="Avenir Next Medium" charset="0"/>
              </a:rPr>
              <a:t>432</a:t>
            </a:r>
            <a:r>
              <a:rPr lang="mr-IN" sz="1000" dirty="0">
                <a:solidFill>
                  <a:schemeClr val="bg1"/>
                </a:solidFill>
                <a:latin typeface="Avenir Next Medium" charset="0"/>
                <a:ea typeface="Avenir Next Medium" charset="0"/>
                <a:cs typeface="Avenir Next Medium" charset="0"/>
              </a:rPr>
              <a:t>-</a:t>
            </a:r>
            <a:r>
              <a:rPr lang="en-US" sz="1000" dirty="0">
                <a:solidFill>
                  <a:schemeClr val="bg1"/>
                </a:solidFill>
                <a:latin typeface="Avenir Next Medium" charset="0"/>
                <a:ea typeface="Avenir Next Medium" charset="0"/>
                <a:cs typeface="Avenir Next Medium" charset="0"/>
              </a:rPr>
              <a:t>1110 | </a:t>
            </a:r>
            <a:r>
              <a:rPr lang="en-US" sz="1000" b="1" u="sng" dirty="0">
                <a:solidFill>
                  <a:schemeClr val="bg1"/>
                </a:solidFill>
                <a:latin typeface="Avenir Next" charset="0"/>
                <a:ea typeface="Avenir Next" charset="0"/>
                <a:cs typeface="Avenir Next" charset="0"/>
              </a:rPr>
              <a:t>sales@girikon.com</a:t>
            </a:r>
            <a:endParaRPr lang="en-US" sz="1000" b="1" dirty="0">
              <a:solidFill>
                <a:schemeClr val="bg1"/>
              </a:solidFill>
              <a:latin typeface="Avenir Next" charset="0"/>
              <a:ea typeface="Avenir Next" charset="0"/>
              <a:cs typeface="Avenir Next" charset="0"/>
            </a:endParaRPr>
          </a:p>
        </p:txBody>
      </p:sp>
      <p:sp>
        <p:nvSpPr>
          <p:cNvPr id="15" name="Title 1"/>
          <p:cNvSpPr txBox="1">
            <a:spLocks/>
          </p:cNvSpPr>
          <p:nvPr/>
        </p:nvSpPr>
        <p:spPr>
          <a:xfrm>
            <a:off x="4140200" y="2696498"/>
            <a:ext cx="7503885" cy="5750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err="1">
                <a:solidFill>
                  <a:schemeClr val="bg1"/>
                </a:solidFill>
                <a:latin typeface="+mn-lt"/>
                <a:ea typeface="Avenir Next Heavy" charset="0"/>
                <a:cs typeface="Avenir Next Heavy" charset="0"/>
              </a:rPr>
              <a:t>GirikForm</a:t>
            </a:r>
            <a:r>
              <a:rPr lang="en-US" sz="2800" b="1" dirty="0">
                <a:solidFill>
                  <a:schemeClr val="bg1"/>
                </a:solidFill>
                <a:latin typeface="+mn-lt"/>
                <a:ea typeface="Avenir Next Heavy" charset="0"/>
                <a:cs typeface="Avenir Next Heavy" charset="0"/>
              </a:rPr>
              <a:t> Builder Feature Guide</a:t>
            </a:r>
          </a:p>
        </p:txBody>
      </p:sp>
      <p:pic>
        <p:nvPicPr>
          <p:cNvPr id="17" name="Picture 16" descr="A picture containing text, device&#10;&#10;Description automatically generated">
            <a:extLst>
              <a:ext uri="{FF2B5EF4-FFF2-40B4-BE49-F238E27FC236}">
                <a16:creationId xmlns:a16="http://schemas.microsoft.com/office/drawing/2014/main" id="{7D9588F2-D19D-413C-BABC-76B7C33E2DA0}"/>
              </a:ext>
            </a:extLst>
          </p:cNvPr>
          <p:cNvPicPr>
            <a:picLocks noChangeAspect="1"/>
          </p:cNvPicPr>
          <p:nvPr/>
        </p:nvPicPr>
        <p:blipFill>
          <a:blip r:embed="rId4"/>
          <a:stretch>
            <a:fillRect/>
          </a:stretch>
        </p:blipFill>
        <p:spPr>
          <a:xfrm>
            <a:off x="550432" y="3938906"/>
            <a:ext cx="1841176" cy="184117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1546" y="4454500"/>
            <a:ext cx="1676531" cy="1676531"/>
          </a:xfrm>
          <a:prstGeom prst="rect">
            <a:avLst/>
          </a:prstGeom>
        </p:spPr>
      </p:pic>
      <p:pic>
        <p:nvPicPr>
          <p:cNvPr id="3" name="Picture 2">
            <a:extLst>
              <a:ext uri="{FF2B5EF4-FFF2-40B4-BE49-F238E27FC236}">
                <a16:creationId xmlns:a16="http://schemas.microsoft.com/office/drawing/2014/main" id="{D17CC9C7-BE22-4009-8A3E-FE74C213CA1A}"/>
              </a:ext>
            </a:extLst>
          </p:cNvPr>
          <p:cNvPicPr>
            <a:picLocks noChangeAspect="1"/>
          </p:cNvPicPr>
          <p:nvPr/>
        </p:nvPicPr>
        <p:blipFill>
          <a:blip r:embed="rId6"/>
          <a:stretch>
            <a:fillRect/>
          </a:stretch>
        </p:blipFill>
        <p:spPr>
          <a:xfrm>
            <a:off x="3194872" y="624272"/>
            <a:ext cx="2621540" cy="1916852"/>
          </a:xfrm>
          <a:prstGeom prst="rect">
            <a:avLst/>
          </a:prstGeom>
        </p:spPr>
      </p:pic>
    </p:spTree>
    <p:extLst>
      <p:ext uri="{BB962C8B-B14F-4D97-AF65-F5344CB8AC3E}">
        <p14:creationId xmlns:p14="http://schemas.microsoft.com/office/powerpoint/2010/main" val="2692317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810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txBox="1">
            <a:spLocks/>
          </p:cNvSpPr>
          <p:nvPr/>
        </p:nvSpPr>
        <p:spPr>
          <a:xfrm>
            <a:off x="0" y="214551"/>
            <a:ext cx="10210799" cy="430044"/>
          </a:xfrm>
          <a:prstGeom prst="rect">
            <a:avLst/>
          </a:prstGeom>
        </p:spPr>
        <p:txBody>
          <a:bodyPr>
            <a:noAutofit/>
          </a:bodyPr>
          <a:lst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a:lstStyle>
          <a:p>
            <a:r>
              <a:rPr lang="en-US" sz="1800" b="1" dirty="0">
                <a:solidFill>
                  <a:schemeClr val="bg1"/>
                </a:solidFill>
                <a:latin typeface="+mn-lt"/>
              </a:rPr>
              <a:t>FEATURES FOR COLLABORATION &amp; WORKFLOW OPTIMIZATION </a:t>
            </a:r>
          </a:p>
          <a:p>
            <a:r>
              <a:rPr lang="en-US" sz="1800" b="1" dirty="0">
                <a:solidFill>
                  <a:schemeClr val="bg1"/>
                </a:solidFill>
                <a:latin typeface="+mn-lt"/>
                <a:ea typeface="Avenir Next" charset="0"/>
                <a:cs typeface="Avenir Next" charset="0"/>
              </a:rPr>
              <a:t>										</a:t>
            </a:r>
            <a:endParaRPr lang="en-US" sz="1800" b="1" dirty="0">
              <a:solidFill>
                <a:schemeClr val="bg1"/>
              </a:solidFill>
              <a:latin typeface="+mn-lt"/>
              <a:ea typeface="Avenir Next Heavy" charset="0"/>
              <a:cs typeface="Avenir Next Heavy"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0"/>
            <a:ext cx="1790699" cy="551070"/>
          </a:xfrm>
          <a:prstGeom prst="rect">
            <a:avLst/>
          </a:prstGeom>
        </p:spPr>
      </p:pic>
      <p:graphicFrame>
        <p:nvGraphicFramePr>
          <p:cNvPr id="4" name="Diagram 3"/>
          <p:cNvGraphicFramePr/>
          <p:nvPr>
            <p:extLst>
              <p:ext uri="{D42A27DB-BD31-4B8C-83A1-F6EECF244321}">
                <p14:modId xmlns:p14="http://schemas.microsoft.com/office/powerpoint/2010/main" val="1929861312"/>
              </p:ext>
            </p:extLst>
          </p:nvPr>
        </p:nvGraphicFramePr>
        <p:xfrm>
          <a:off x="2032000" y="719666"/>
          <a:ext cx="8128000" cy="25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845B014-A6E0-47A1-9C15-CCFA92A27EC6}"/>
              </a:ext>
            </a:extLst>
          </p:cNvPr>
          <p:cNvSpPr txBox="1"/>
          <p:nvPr/>
        </p:nvSpPr>
        <p:spPr>
          <a:xfrm>
            <a:off x="314036" y="969817"/>
            <a:ext cx="11687463" cy="1138773"/>
          </a:xfrm>
          <a:prstGeom prst="rect">
            <a:avLst/>
          </a:prstGeom>
          <a:noFill/>
        </p:spPr>
        <p:txBody>
          <a:bodyPr wrap="square" rtlCol="0">
            <a:spAutoFit/>
          </a:bodyPr>
          <a:lstStyle/>
          <a:p>
            <a:endParaRPr lang="en-US" dirty="0"/>
          </a:p>
          <a:p>
            <a:pPr marL="285750" indent="-285750" fontAlgn="base">
              <a:buFont typeface="Arial" panose="020B0604020202020204" pitchFamily="34" charset="0"/>
              <a:buChar char="•"/>
            </a:pPr>
            <a:endParaRPr lang="en-US" dirty="0"/>
          </a:p>
          <a:p>
            <a:pPr fontAlgn="base"/>
            <a:endParaRPr lang="en-US" dirty="0"/>
          </a:p>
          <a:p>
            <a:pPr marL="285750" indent="-285750">
              <a:buFont typeface="Arial" panose="020B0604020202020204" pitchFamily="34" charset="0"/>
              <a:buChar char="•"/>
            </a:pPr>
            <a:endParaRPr lang="en-US" sz="1400" dirty="0"/>
          </a:p>
        </p:txBody>
      </p:sp>
      <p:graphicFrame>
        <p:nvGraphicFramePr>
          <p:cNvPr id="12" name="Diagram 11">
            <a:extLst>
              <a:ext uri="{FF2B5EF4-FFF2-40B4-BE49-F238E27FC236}">
                <a16:creationId xmlns:a16="http://schemas.microsoft.com/office/drawing/2014/main" id="{912C13C0-0235-46C9-9368-0994657EE894}"/>
              </a:ext>
            </a:extLst>
          </p:cNvPr>
          <p:cNvGraphicFramePr/>
          <p:nvPr>
            <p:extLst>
              <p:ext uri="{D42A27DB-BD31-4B8C-83A1-F6EECF244321}">
                <p14:modId xmlns:p14="http://schemas.microsoft.com/office/powerpoint/2010/main" val="3065430988"/>
              </p:ext>
            </p:extLst>
          </p:nvPr>
        </p:nvGraphicFramePr>
        <p:xfrm>
          <a:off x="2032000" y="1044888"/>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4357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810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txBox="1">
            <a:spLocks/>
          </p:cNvSpPr>
          <p:nvPr/>
        </p:nvSpPr>
        <p:spPr>
          <a:xfrm>
            <a:off x="1" y="214551"/>
            <a:ext cx="10298544" cy="430044"/>
          </a:xfrm>
          <a:prstGeom prst="rect">
            <a:avLst/>
          </a:prstGeom>
        </p:spPr>
        <p:txBody>
          <a:bodyPr>
            <a:noAutofit/>
          </a:bodyPr>
          <a:lst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a:lstStyle>
          <a:p>
            <a:r>
              <a:rPr lang="en-US" sz="1800" b="1" dirty="0">
                <a:solidFill>
                  <a:schemeClr val="bg1"/>
                </a:solidFill>
                <a:latin typeface="+mn-lt"/>
              </a:rPr>
              <a:t>FEATURES FOR SEAMLESS FORM DEPLOYMENT </a:t>
            </a:r>
          </a:p>
          <a:p>
            <a:pPr algn="l"/>
            <a:r>
              <a:rPr lang="en-US" sz="1800" b="1" dirty="0">
                <a:solidFill>
                  <a:schemeClr val="bg1"/>
                </a:solidFill>
                <a:latin typeface="Avenir Next Heavy"/>
                <a:ea typeface="Avenir Next" charset="0"/>
                <a:cs typeface="Avenir Next" charset="0"/>
              </a:rPr>
              <a:t>	</a:t>
            </a:r>
            <a:r>
              <a:rPr lang="en-US" sz="2400" b="1" dirty="0">
                <a:solidFill>
                  <a:schemeClr val="bg1"/>
                </a:solidFill>
                <a:latin typeface="Avenir Next Heavy"/>
                <a:ea typeface="Avenir Next" charset="0"/>
                <a:cs typeface="Avenir Next" charset="0"/>
              </a:rPr>
              <a:t>									</a:t>
            </a:r>
            <a:endParaRPr lang="en-US" sz="2400" b="1" dirty="0">
              <a:solidFill>
                <a:schemeClr val="bg1"/>
              </a:solidFill>
              <a:latin typeface="Avenir Next Heavy"/>
              <a:ea typeface="Avenir Next Heavy" charset="0"/>
              <a:cs typeface="Avenir Next Heavy"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0"/>
            <a:ext cx="1790699" cy="551070"/>
          </a:xfrm>
          <a:prstGeom prst="rect">
            <a:avLst/>
          </a:prstGeom>
        </p:spPr>
      </p:pic>
      <p:graphicFrame>
        <p:nvGraphicFramePr>
          <p:cNvPr id="4" name="Diagram 3"/>
          <p:cNvGraphicFramePr/>
          <p:nvPr>
            <p:extLst/>
          </p:nvPr>
        </p:nvGraphicFramePr>
        <p:xfrm>
          <a:off x="2032000" y="719666"/>
          <a:ext cx="8128000" cy="25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02357E6D-C584-4F16-ACB0-1EA094CD9D6A}"/>
              </a:ext>
            </a:extLst>
          </p:cNvPr>
          <p:cNvGraphicFramePr/>
          <p:nvPr>
            <p:extLst>
              <p:ext uri="{D42A27DB-BD31-4B8C-83A1-F6EECF244321}">
                <p14:modId xmlns:p14="http://schemas.microsoft.com/office/powerpoint/2010/main" val="2165379292"/>
              </p:ext>
            </p:extLst>
          </p:nvPr>
        </p:nvGraphicFramePr>
        <p:xfrm>
          <a:off x="314036" y="997526"/>
          <a:ext cx="11687463" cy="35837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956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3810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p:cNvSpPr txBox="1">
            <a:spLocks/>
          </p:cNvSpPr>
          <p:nvPr/>
        </p:nvSpPr>
        <p:spPr>
          <a:xfrm>
            <a:off x="1" y="214551"/>
            <a:ext cx="10020299" cy="430044"/>
          </a:xfrm>
          <a:prstGeom prst="rect">
            <a:avLst/>
          </a:prstGeom>
        </p:spPr>
        <p:txBody>
          <a:bodyPr>
            <a:noAutofit/>
          </a:bodyPr>
          <a:lst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a:lstStyle>
          <a:p>
            <a:r>
              <a:rPr lang="en-US" sz="1800" b="1" dirty="0">
                <a:solidFill>
                  <a:schemeClr val="bg1"/>
                </a:solidFill>
                <a:latin typeface="+mn-lt"/>
              </a:rPr>
              <a:t>FEATURES FOR ENHANCED USER EXPERIENCE </a:t>
            </a:r>
          </a:p>
          <a:p>
            <a:endParaRPr lang="en-US" sz="1800" b="1" dirty="0">
              <a:solidFill>
                <a:schemeClr val="bg1"/>
              </a:solidFill>
              <a:latin typeface="+mn-lt"/>
              <a:ea typeface="Avenir Next Heavy" charset="0"/>
              <a:cs typeface="Avenir Next Heavy" charset="0"/>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0"/>
            <a:ext cx="1790699" cy="551070"/>
          </a:xfrm>
          <a:prstGeom prst="rect">
            <a:avLst/>
          </a:prstGeom>
        </p:spPr>
      </p:pic>
      <p:graphicFrame>
        <p:nvGraphicFramePr>
          <p:cNvPr id="4" name="Diagram 3"/>
          <p:cNvGraphicFramePr/>
          <p:nvPr>
            <p:extLst/>
          </p:nvPr>
        </p:nvGraphicFramePr>
        <p:xfrm>
          <a:off x="2032000" y="719666"/>
          <a:ext cx="8128000" cy="250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464BC9F2-C4F7-465E-9734-977C226BEA16}"/>
              </a:ext>
            </a:extLst>
          </p:cNvPr>
          <p:cNvGraphicFramePr/>
          <p:nvPr>
            <p:extLst>
              <p:ext uri="{D42A27DB-BD31-4B8C-83A1-F6EECF244321}">
                <p14:modId xmlns:p14="http://schemas.microsoft.com/office/powerpoint/2010/main" val="3123094129"/>
              </p:ext>
            </p:extLst>
          </p:nvPr>
        </p:nvGraphicFramePr>
        <p:xfrm>
          <a:off x="314036" y="551070"/>
          <a:ext cx="11687463" cy="80637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2933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3559847" y="2270068"/>
            <a:ext cx="5072306" cy="400110"/>
          </a:xfrm>
          <a:prstGeom prst="rect">
            <a:avLst/>
          </a:prstGeom>
          <a:noFill/>
        </p:spPr>
        <p:txBody>
          <a:bodyPr wrap="square" rtlCol="0">
            <a:spAutoFit/>
          </a:bodyPr>
          <a:lstStyle/>
          <a:p>
            <a:pPr algn="ctr"/>
            <a:r>
              <a:rPr lang="en-US" sz="1000" b="1" dirty="0">
                <a:solidFill>
                  <a:srgbClr val="F5F8F6"/>
                </a:solidFill>
                <a:latin typeface="Avenir Next" charset="0"/>
                <a:ea typeface="Avenir Next" charset="0"/>
                <a:cs typeface="Avenir Next" charset="0"/>
              </a:rPr>
              <a:t>Headquarters: </a:t>
            </a:r>
            <a:r>
              <a:rPr lang="en-US" sz="1000" dirty="0">
                <a:solidFill>
                  <a:srgbClr val="F5F8F6"/>
                </a:solidFill>
                <a:latin typeface="Avenir Next" charset="0"/>
                <a:ea typeface="Avenir Next" charset="0"/>
                <a:cs typeface="Avenir Next" charset="0"/>
              </a:rPr>
              <a:t>15433 North Tatum Boulevard, Suite 105, Phoenix, AZ, 85032, USA</a:t>
            </a:r>
            <a:br>
              <a:rPr lang="en-US" sz="1000" dirty="0">
                <a:solidFill>
                  <a:srgbClr val="F5F8F6"/>
                </a:solidFill>
                <a:latin typeface="Avenir Next" charset="0"/>
                <a:ea typeface="Avenir Next" charset="0"/>
                <a:cs typeface="Avenir Next" charset="0"/>
              </a:rPr>
            </a:br>
            <a:r>
              <a:rPr lang="en-US" sz="1000" dirty="0">
                <a:solidFill>
                  <a:srgbClr val="F5F8F6"/>
                </a:solidFill>
                <a:latin typeface="Avenir Next Medium" charset="0"/>
                <a:ea typeface="Avenir Next Medium" charset="0"/>
                <a:cs typeface="Avenir Next Medium" charset="0"/>
              </a:rPr>
              <a:t> </a:t>
            </a:r>
            <a:r>
              <a:rPr lang="en-US" sz="1000" b="1" u="sng" dirty="0">
                <a:solidFill>
                  <a:schemeClr val="bg1"/>
                </a:solidFill>
                <a:latin typeface="Avenir Next" charset="0"/>
                <a:ea typeface="Avenir Next" charset="0"/>
                <a:cs typeface="Avenir Next" charset="0"/>
              </a:rPr>
              <a:t>www.girikon.com</a:t>
            </a:r>
            <a:r>
              <a:rPr lang="en-US" sz="1000" b="1" dirty="0">
                <a:solidFill>
                  <a:schemeClr val="bg1"/>
                </a:solidFill>
                <a:latin typeface="Avenir Next" charset="0"/>
                <a:ea typeface="Avenir Next" charset="0"/>
                <a:cs typeface="Avenir Next" charset="0"/>
              </a:rPr>
              <a:t> </a:t>
            </a:r>
            <a:r>
              <a:rPr lang="en-US" sz="1000" dirty="0">
                <a:solidFill>
                  <a:schemeClr val="bg1"/>
                </a:solidFill>
                <a:latin typeface="Avenir Next" charset="0"/>
                <a:ea typeface="Avenir Next" charset="0"/>
                <a:cs typeface="Avenir Next" charset="0"/>
              </a:rPr>
              <a:t> |  </a:t>
            </a:r>
            <a:r>
              <a:rPr lang="en-US" sz="1000" b="1" u="sng" dirty="0">
                <a:solidFill>
                  <a:schemeClr val="bg1"/>
                </a:solidFill>
                <a:latin typeface="Avenir Next" charset="0"/>
                <a:ea typeface="Avenir Next" charset="0"/>
                <a:cs typeface="Avenir Next" charset="0"/>
              </a:rPr>
              <a:t>sales@girikon.com</a:t>
            </a:r>
            <a:r>
              <a:rPr lang="en-US" sz="1000" b="1" dirty="0">
                <a:solidFill>
                  <a:schemeClr val="bg1"/>
                </a:solidFill>
                <a:latin typeface="Avenir Next" charset="0"/>
                <a:ea typeface="Avenir Next" charset="0"/>
                <a:cs typeface="Avenir Next" charset="0"/>
              </a:rPr>
              <a:t> </a:t>
            </a:r>
          </a:p>
        </p:txBody>
      </p:sp>
      <p:cxnSp>
        <p:nvCxnSpPr>
          <p:cNvPr id="13" name="Straight Connector 12"/>
          <p:cNvCxnSpPr/>
          <p:nvPr/>
        </p:nvCxnSpPr>
        <p:spPr>
          <a:xfrm flipH="1">
            <a:off x="604803" y="3948846"/>
            <a:ext cx="10994668"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4803" y="4234447"/>
            <a:ext cx="5347358" cy="1708160"/>
          </a:xfrm>
          <a:prstGeom prst="rect">
            <a:avLst/>
          </a:prstGeom>
          <a:noFill/>
        </p:spPr>
        <p:txBody>
          <a:bodyPr wrap="square" rtlCol="0">
            <a:spAutoFit/>
          </a:bodyPr>
          <a:lstStyle/>
          <a:p>
            <a:r>
              <a:rPr lang="en-US" sz="700" dirty="0">
                <a:solidFill>
                  <a:srgbClr val="00B0F0"/>
                </a:solidFill>
                <a:latin typeface="Avenir Next" charset="0"/>
                <a:ea typeface="Avenir Next" charset="0"/>
                <a:cs typeface="Avenir Next" charset="0"/>
              </a:rPr>
              <a:t>DISCLAIMER</a:t>
            </a:r>
            <a:br>
              <a:rPr lang="en-US" sz="700" dirty="0">
                <a:solidFill>
                  <a:srgbClr val="00B0F0"/>
                </a:solidFill>
                <a:latin typeface="Avenir Next" charset="0"/>
                <a:ea typeface="Avenir Next" charset="0"/>
                <a:cs typeface="Avenir Next" charset="0"/>
              </a:rPr>
            </a:br>
            <a:r>
              <a:rPr lang="en-US" sz="700" dirty="0">
                <a:solidFill>
                  <a:srgbClr val="00B0F0"/>
                </a:solidFill>
                <a:latin typeface="Avenir Next" charset="0"/>
                <a:ea typeface="Avenir Next" charset="0"/>
                <a:cs typeface="Avenir Next" charset="0"/>
              </a:rPr>
              <a:t>Any/all trademarks used throughout the publication belong to the irrespective owners. Contact Girikon at +1-480-241-8198 </a:t>
            </a:r>
            <a:br>
              <a:rPr lang="en-US" sz="700" dirty="0">
                <a:solidFill>
                  <a:srgbClr val="00B0F0"/>
                </a:solidFill>
                <a:latin typeface="Avenir Next" charset="0"/>
                <a:ea typeface="Avenir Next" charset="0"/>
                <a:cs typeface="Avenir Next" charset="0"/>
              </a:rPr>
            </a:br>
            <a:r>
              <a:rPr lang="en-US" sz="700" dirty="0">
                <a:solidFill>
                  <a:srgbClr val="00B0F0"/>
                </a:solidFill>
                <a:latin typeface="Avenir Next" charset="0"/>
                <a:ea typeface="Avenir Next" charset="0"/>
                <a:cs typeface="Avenir Next" charset="0"/>
              </a:rPr>
              <a:t>or sales@girikon.com. Girikon is a Registered Trademark of Girikon Inc, based out of Phoenix, USA. This publication and </a:t>
            </a:r>
            <a:br>
              <a:rPr lang="en-US" sz="700" dirty="0">
                <a:solidFill>
                  <a:srgbClr val="00B0F0"/>
                </a:solidFill>
                <a:latin typeface="Avenir Next" charset="0"/>
                <a:ea typeface="Avenir Next" charset="0"/>
                <a:cs typeface="Avenir Next" charset="0"/>
              </a:rPr>
            </a:br>
            <a:r>
              <a:rPr lang="en-US" sz="700" dirty="0">
                <a:solidFill>
                  <a:srgbClr val="00B0F0"/>
                </a:solidFill>
                <a:latin typeface="Avenir Next" charset="0"/>
                <a:ea typeface="Avenir Next" charset="0"/>
                <a:cs typeface="Avenir Next" charset="0"/>
              </a:rPr>
              <a:t>features described here in are subject to change without notice. Girikon assumes no responsibility for errors or omissions. </a:t>
            </a:r>
            <a:br>
              <a:rPr lang="en-US" sz="700" dirty="0">
                <a:solidFill>
                  <a:srgbClr val="00B0F0"/>
                </a:solidFill>
                <a:latin typeface="Avenir Next" charset="0"/>
                <a:ea typeface="Avenir Next" charset="0"/>
                <a:cs typeface="Avenir Next" charset="0"/>
              </a:rPr>
            </a:br>
            <a:r>
              <a:rPr lang="en-US" sz="700" dirty="0">
                <a:solidFill>
                  <a:srgbClr val="00B0F0"/>
                </a:solidFill>
                <a:latin typeface="Avenir Next" charset="0"/>
                <a:ea typeface="Avenir Next" charset="0"/>
                <a:cs typeface="Avenir Next" charset="0"/>
              </a:rPr>
              <a:t>All offers are subject to final approval by Girikon.</a:t>
            </a:r>
            <a:br>
              <a:rPr lang="en-US" sz="700" dirty="0">
                <a:solidFill>
                  <a:srgbClr val="00B0F0"/>
                </a:solidFill>
                <a:latin typeface="Avenir Next" charset="0"/>
                <a:ea typeface="Avenir Next" charset="0"/>
                <a:cs typeface="Avenir Next" charset="0"/>
              </a:rPr>
            </a:br>
            <a:endParaRPr lang="en-US" sz="700" dirty="0">
              <a:solidFill>
                <a:srgbClr val="00B0F0"/>
              </a:solidFill>
              <a:latin typeface="Avenir Next" charset="0"/>
              <a:ea typeface="Avenir Next" charset="0"/>
              <a:cs typeface="Avenir Next" charset="0"/>
            </a:endParaRPr>
          </a:p>
          <a:p>
            <a:r>
              <a:rPr lang="en-US" sz="700" dirty="0">
                <a:solidFill>
                  <a:srgbClr val="00B0F0"/>
                </a:solidFill>
                <a:latin typeface="Avenir Next" charset="0"/>
                <a:ea typeface="Avenir Next" charset="0"/>
                <a:cs typeface="Avenir Next" charset="0"/>
              </a:rPr>
              <a:t>DISCLAIMER OF WARRANTY</a:t>
            </a:r>
          </a:p>
          <a:p>
            <a:r>
              <a:rPr lang="en-US" sz="700" dirty="0">
                <a:solidFill>
                  <a:srgbClr val="00B0F0"/>
                </a:solidFill>
                <a:latin typeface="Avenir Next" charset="0"/>
                <a:ea typeface="Avenir Next" charset="0"/>
                <a:cs typeface="Avenir Next" charset="0"/>
              </a:rPr>
              <a:t>Information contained in this publication is provided "as is," without warranty of any kind. In particular, Girikon, its employees, officers, and members make no warranties or representations, expressed or implied, as to the fitness for a particular purpose </a:t>
            </a:r>
            <a:br>
              <a:rPr lang="en-US" sz="700" dirty="0">
                <a:solidFill>
                  <a:srgbClr val="00B0F0"/>
                </a:solidFill>
                <a:latin typeface="Avenir Next" charset="0"/>
                <a:ea typeface="Avenir Next" charset="0"/>
                <a:cs typeface="Avenir Next" charset="0"/>
              </a:rPr>
            </a:br>
            <a:r>
              <a:rPr lang="en-US" sz="700" dirty="0">
                <a:solidFill>
                  <a:srgbClr val="00B0F0"/>
                </a:solidFill>
                <a:latin typeface="Avenir Next" charset="0"/>
                <a:ea typeface="Avenir Next" charset="0"/>
                <a:cs typeface="Avenir Next" charset="0"/>
              </a:rPr>
              <a:t>or merchantability of any product, apparatus, downloaded computer software product, service, or the usefulness, completeness, or accuracy of any processes, methods, downloaded computer software product, or other information contained, described, disclosed, or referred to herein. Girikon, its employees, officers and members – make no representation that the use of any product, apparatus, process, method, downloaded computer software product, or other information will not infringe privately owned rights.</a:t>
            </a:r>
          </a:p>
          <a:p>
            <a:endParaRPr lang="en-US" sz="700" dirty="0">
              <a:solidFill>
                <a:srgbClr val="00B0F0"/>
              </a:solidFill>
              <a:latin typeface="Avenir Next" charset="0"/>
              <a:ea typeface="Avenir Next" charset="0"/>
              <a:cs typeface="Avenir Next" charset="0"/>
            </a:endParaRPr>
          </a:p>
        </p:txBody>
      </p:sp>
      <p:sp>
        <p:nvSpPr>
          <p:cNvPr id="15" name="TextBox 14"/>
          <p:cNvSpPr txBox="1"/>
          <p:nvPr/>
        </p:nvSpPr>
        <p:spPr>
          <a:xfrm>
            <a:off x="6252113" y="4234447"/>
            <a:ext cx="5347358" cy="1938992"/>
          </a:xfrm>
          <a:prstGeom prst="rect">
            <a:avLst/>
          </a:prstGeom>
          <a:noFill/>
        </p:spPr>
        <p:txBody>
          <a:bodyPr wrap="square" rtlCol="0">
            <a:spAutoFit/>
          </a:bodyPr>
          <a:lstStyle/>
          <a:p>
            <a:r>
              <a:rPr lang="en-US" sz="800" dirty="0">
                <a:solidFill>
                  <a:srgbClr val="00B0F0"/>
                </a:solidFill>
                <a:latin typeface="Avenir Next" charset="0"/>
                <a:ea typeface="Avenir Next" charset="0"/>
                <a:cs typeface="Avenir Next" charset="0"/>
              </a:rPr>
              <a:t>DISCLAIMER OF LIABILITY</a:t>
            </a:r>
          </a:p>
          <a:p>
            <a:r>
              <a:rPr lang="en-US" sz="800" dirty="0">
                <a:solidFill>
                  <a:srgbClr val="00B0F0"/>
                </a:solidFill>
                <a:latin typeface="Avenir Next" charset="0"/>
                <a:ea typeface="Avenir Next" charset="0"/>
                <a:cs typeface="Avenir Next" charset="0"/>
              </a:rPr>
              <a:t>In no event shall Girikon, its employees, officers or members be liable for any direct, indirect, punitive, incidental, special, or consequential damages or any damages whatsoever including ,without limitation, damages for loss of use, data, or profits, arising out of or in anyway connected with the use of this publication the provision of or failure to provide services, or for any information, software, products, services, or graphics obtained through this publication, or otherwise, whether based on contract, tort, strict liability, or otherwise, even if Girikon, its employees, officers and members have been advised of the </a:t>
            </a:r>
            <a:br>
              <a:rPr lang="en-US" sz="800" dirty="0">
                <a:solidFill>
                  <a:srgbClr val="00B0F0"/>
                </a:solidFill>
                <a:latin typeface="Avenir Next" charset="0"/>
                <a:ea typeface="Avenir Next" charset="0"/>
                <a:cs typeface="Avenir Next" charset="0"/>
              </a:rPr>
            </a:br>
            <a:r>
              <a:rPr lang="en-US" sz="800" dirty="0">
                <a:solidFill>
                  <a:srgbClr val="00B0F0"/>
                </a:solidFill>
                <a:latin typeface="Avenir Next" charset="0"/>
                <a:ea typeface="Avenir Next" charset="0"/>
                <a:cs typeface="Avenir Next" charset="0"/>
              </a:rPr>
              <a:t>possibility of damages.</a:t>
            </a:r>
          </a:p>
          <a:p>
            <a:br>
              <a:rPr lang="en-US" sz="800" dirty="0">
                <a:solidFill>
                  <a:srgbClr val="00B0F0"/>
                </a:solidFill>
                <a:latin typeface="Avenir Next" charset="0"/>
                <a:ea typeface="Avenir Next" charset="0"/>
                <a:cs typeface="Avenir Next" charset="0"/>
              </a:rPr>
            </a:br>
            <a:endParaRPr lang="en-US" sz="800" dirty="0">
              <a:solidFill>
                <a:srgbClr val="00B0F0"/>
              </a:solidFill>
              <a:latin typeface="Avenir Next" charset="0"/>
              <a:ea typeface="Avenir Next" charset="0"/>
              <a:cs typeface="Avenir Next" charset="0"/>
            </a:endParaRPr>
          </a:p>
          <a:p>
            <a:r>
              <a:rPr lang="en-US" sz="800" dirty="0">
                <a:solidFill>
                  <a:srgbClr val="00B0F0"/>
                </a:solidFill>
                <a:latin typeface="Avenir Next" charset="0"/>
                <a:ea typeface="Avenir Next" charset="0"/>
                <a:cs typeface="Avenir Next" charset="0"/>
              </a:rPr>
              <a:t>DISCLAIMER OF ENDORSEMENT</a:t>
            </a:r>
          </a:p>
          <a:p>
            <a:r>
              <a:rPr lang="en-US" sz="800" dirty="0">
                <a:solidFill>
                  <a:srgbClr val="00B0F0"/>
                </a:solidFill>
                <a:latin typeface="Avenir Next" charset="0"/>
                <a:ea typeface="Avenir Next" charset="0"/>
                <a:cs typeface="Avenir Next" charset="0"/>
              </a:rPr>
              <a:t>Reference to any specific product, service, process, or method by trade name, trademark, service mark, manufacturer or otherwise on this website does not constitute an implied or expressed recommendation or endorsement, or favouring by Girikon, its employees, officers or members, and shall not be used for advertising or product endorsement purposes.</a:t>
            </a:r>
          </a:p>
        </p:txBody>
      </p:sp>
      <p:sp>
        <p:nvSpPr>
          <p:cNvPr id="2" name="TextBox 1"/>
          <p:cNvSpPr txBox="1"/>
          <p:nvPr/>
        </p:nvSpPr>
        <p:spPr>
          <a:xfrm>
            <a:off x="699091" y="2874358"/>
            <a:ext cx="3445494" cy="1015663"/>
          </a:xfrm>
          <a:prstGeom prst="rect">
            <a:avLst/>
          </a:prstGeom>
          <a:noFill/>
        </p:spPr>
        <p:txBody>
          <a:bodyPr wrap="square" rtlCol="0">
            <a:spAutoFit/>
          </a:bodyPr>
          <a:lstStyle/>
          <a:p>
            <a:r>
              <a:rPr lang="en-US" sz="1200" dirty="0">
                <a:solidFill>
                  <a:schemeClr val="bg1"/>
                </a:solidFill>
              </a:rPr>
              <a:t>USA Development Centers:</a:t>
            </a:r>
          </a:p>
          <a:p>
            <a:r>
              <a:rPr lang="en-US" sz="1200" dirty="0">
                <a:solidFill>
                  <a:schemeClr val="bg1"/>
                </a:solidFill>
              </a:rPr>
              <a:t>Phoenix Center - 15433 N Tatum Blvd, Suite 102/105, Phoenix, AZ, 85032</a:t>
            </a:r>
          </a:p>
          <a:p>
            <a:r>
              <a:rPr lang="en-US" sz="1200" dirty="0">
                <a:solidFill>
                  <a:schemeClr val="bg1"/>
                </a:solidFill>
              </a:rPr>
              <a:t>Dallas Center - 3010 W Lyndon B Johnson Freeway, Suite 1200, Dallas, TX 75234</a:t>
            </a:r>
          </a:p>
        </p:txBody>
      </p:sp>
      <p:sp>
        <p:nvSpPr>
          <p:cNvPr id="12" name="TextBox 11"/>
          <p:cNvSpPr txBox="1"/>
          <p:nvPr/>
        </p:nvSpPr>
        <p:spPr>
          <a:xfrm>
            <a:off x="4489300" y="2874359"/>
            <a:ext cx="3142935" cy="1015663"/>
          </a:xfrm>
          <a:prstGeom prst="rect">
            <a:avLst/>
          </a:prstGeom>
          <a:noFill/>
        </p:spPr>
        <p:txBody>
          <a:bodyPr wrap="square" rtlCol="0">
            <a:spAutoFit/>
          </a:bodyPr>
          <a:lstStyle/>
          <a:p>
            <a:r>
              <a:rPr lang="en-US" sz="1200" dirty="0">
                <a:solidFill>
                  <a:schemeClr val="bg1"/>
                </a:solidFill>
              </a:rPr>
              <a:t>India Development Centers:</a:t>
            </a:r>
          </a:p>
          <a:p>
            <a:r>
              <a:rPr lang="en-US" sz="1200" dirty="0">
                <a:solidFill>
                  <a:schemeClr val="bg1"/>
                </a:solidFill>
              </a:rPr>
              <a:t>Noida Center </a:t>
            </a:r>
            <a:r>
              <a:rPr lang="mr-IN" sz="1200" dirty="0">
                <a:solidFill>
                  <a:schemeClr val="bg1"/>
                </a:solidFill>
              </a:rPr>
              <a:t>–</a:t>
            </a:r>
            <a:r>
              <a:rPr lang="fi-FI" sz="1200" dirty="0"/>
              <a:t> </a:t>
            </a:r>
            <a:r>
              <a:rPr lang="fi-FI" sz="1200" dirty="0">
                <a:solidFill>
                  <a:schemeClr val="bg1"/>
                </a:solidFill>
              </a:rPr>
              <a:t>B24,Sec 65, Noida, 201301</a:t>
            </a:r>
          </a:p>
          <a:p>
            <a:r>
              <a:rPr lang="fi-FI" sz="1200" dirty="0">
                <a:solidFill>
                  <a:schemeClr val="bg1"/>
                </a:solidFill>
              </a:rPr>
              <a:t>Bengaluru Center - 206, 2nd Floor, Brigade IRV, Whitefield, Bengaluru, 560066</a:t>
            </a:r>
          </a:p>
          <a:p>
            <a:endParaRPr lang="fi-FI" sz="1200" dirty="0">
              <a:solidFill>
                <a:schemeClr val="bg1"/>
              </a:solidFill>
            </a:endParaRPr>
          </a:p>
        </p:txBody>
      </p:sp>
      <p:sp>
        <p:nvSpPr>
          <p:cNvPr id="16" name="TextBox 15"/>
          <p:cNvSpPr txBox="1"/>
          <p:nvPr/>
        </p:nvSpPr>
        <p:spPr>
          <a:xfrm>
            <a:off x="8321666" y="2940961"/>
            <a:ext cx="2422533" cy="646331"/>
          </a:xfrm>
          <a:prstGeom prst="rect">
            <a:avLst/>
          </a:prstGeom>
          <a:noFill/>
        </p:spPr>
        <p:txBody>
          <a:bodyPr wrap="square" rtlCol="0">
            <a:spAutoFit/>
          </a:bodyPr>
          <a:lstStyle/>
          <a:p>
            <a:r>
              <a:rPr lang="en-US" sz="1200" dirty="0">
                <a:solidFill>
                  <a:schemeClr val="bg1"/>
                </a:solidFill>
              </a:rPr>
              <a:t>Australia Development Center:</a:t>
            </a:r>
          </a:p>
          <a:p>
            <a:r>
              <a:rPr lang="en-US" sz="1200" dirty="0">
                <a:solidFill>
                  <a:schemeClr val="bg1"/>
                </a:solidFill>
              </a:rPr>
              <a:t>Level 1 &amp; 2 – 161 Collins Street, Melbourne 3000</a:t>
            </a:r>
          </a:p>
        </p:txBody>
      </p:sp>
      <p:pic>
        <p:nvPicPr>
          <p:cNvPr id="8" name="Picture 7">
            <a:extLst>
              <a:ext uri="{FF2B5EF4-FFF2-40B4-BE49-F238E27FC236}">
                <a16:creationId xmlns:a16="http://schemas.microsoft.com/office/drawing/2014/main" id="{7810EAE3-3D66-4C08-9246-1651222AD964}"/>
              </a:ext>
            </a:extLst>
          </p:cNvPr>
          <p:cNvPicPr>
            <a:picLocks noChangeAspect="1"/>
          </p:cNvPicPr>
          <p:nvPr/>
        </p:nvPicPr>
        <p:blipFill>
          <a:blip r:embed="rId4"/>
          <a:stretch>
            <a:fillRect/>
          </a:stretch>
        </p:blipFill>
        <p:spPr>
          <a:xfrm>
            <a:off x="2279401" y="508018"/>
            <a:ext cx="1619250" cy="1619250"/>
          </a:xfrm>
          <a:prstGeom prst="rect">
            <a:avLst/>
          </a:prstGeom>
        </p:spPr>
      </p:pic>
      <p:sp>
        <p:nvSpPr>
          <p:cNvPr id="9" name="TextBox 8">
            <a:extLst>
              <a:ext uri="{FF2B5EF4-FFF2-40B4-BE49-F238E27FC236}">
                <a16:creationId xmlns:a16="http://schemas.microsoft.com/office/drawing/2014/main" id="{3F11C9E3-2D57-4E0B-93C6-3F8EDDF4C6C4}"/>
              </a:ext>
            </a:extLst>
          </p:cNvPr>
          <p:cNvSpPr txBox="1"/>
          <p:nvPr/>
        </p:nvSpPr>
        <p:spPr>
          <a:xfrm>
            <a:off x="1692348" y="646545"/>
            <a:ext cx="8513834" cy="1261969"/>
          </a:xfrm>
          <a:prstGeom prst="rect">
            <a:avLst/>
          </a:prstGeom>
          <a:solidFill>
            <a:schemeClr val="bg1"/>
          </a:solid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1AEA3132-0F1D-431C-8913-6B2DFB08333A}"/>
              </a:ext>
            </a:extLst>
          </p:cNvPr>
          <p:cNvPicPr>
            <a:picLocks noChangeAspect="1"/>
          </p:cNvPicPr>
          <p:nvPr/>
        </p:nvPicPr>
        <p:blipFill>
          <a:blip r:embed="rId4"/>
          <a:stretch>
            <a:fillRect/>
          </a:stretch>
        </p:blipFill>
        <p:spPr>
          <a:xfrm>
            <a:off x="3389349" y="566842"/>
            <a:ext cx="1619250" cy="1619250"/>
          </a:xfrm>
          <a:prstGeom prst="rect">
            <a:avLst/>
          </a:prstGeom>
        </p:spPr>
      </p:pic>
      <p:cxnSp>
        <p:nvCxnSpPr>
          <p:cNvPr id="20" name="Straight Connector 19">
            <a:extLst>
              <a:ext uri="{FF2B5EF4-FFF2-40B4-BE49-F238E27FC236}">
                <a16:creationId xmlns:a16="http://schemas.microsoft.com/office/drawing/2014/main" id="{9540D141-133C-4B9C-926F-43F741FF2D6C}"/>
              </a:ext>
            </a:extLst>
          </p:cNvPr>
          <p:cNvCxnSpPr>
            <a:cxnSpLocks/>
          </p:cNvCxnSpPr>
          <p:nvPr/>
        </p:nvCxnSpPr>
        <p:spPr>
          <a:xfrm>
            <a:off x="6027774" y="737982"/>
            <a:ext cx="0" cy="1087405"/>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C334EF3E-15FC-4B5B-85BB-B17A4DD87B8C}"/>
              </a:ext>
            </a:extLst>
          </p:cNvPr>
          <p:cNvSpPr txBox="1"/>
          <p:nvPr/>
        </p:nvSpPr>
        <p:spPr>
          <a:xfrm>
            <a:off x="5857113" y="994477"/>
            <a:ext cx="3657573" cy="646331"/>
          </a:xfrm>
          <a:prstGeom prst="rect">
            <a:avLst/>
          </a:prstGeom>
          <a:noFill/>
        </p:spPr>
        <p:txBody>
          <a:bodyPr wrap="square" rtlCol="0">
            <a:spAutoFit/>
          </a:bodyPr>
          <a:lstStyle/>
          <a:p>
            <a:r>
              <a:rPr lang="en-US" dirty="0">
                <a:solidFill>
                  <a:schemeClr val="accent1"/>
                </a:solidFill>
              </a:rPr>
              <a:t>                </a:t>
            </a:r>
            <a:r>
              <a:rPr lang="en-US" sz="3600" dirty="0">
                <a:solidFill>
                  <a:schemeClr val="accent1"/>
                </a:solidFill>
              </a:rPr>
              <a:t>Thank You!</a:t>
            </a:r>
          </a:p>
        </p:txBody>
      </p:sp>
    </p:spTree>
    <p:extLst>
      <p:ext uri="{BB962C8B-B14F-4D97-AF65-F5344CB8AC3E}">
        <p14:creationId xmlns:p14="http://schemas.microsoft.com/office/powerpoint/2010/main" val="345434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3738" y="34970"/>
            <a:ext cx="9954865" cy="5599612"/>
          </a:xfrm>
          <a:prstGeom prst="rect">
            <a:avLst/>
          </a:prstGeom>
        </p:spPr>
      </p:pic>
      <p:sp>
        <p:nvSpPr>
          <p:cNvPr id="9" name="Rectangle 8"/>
          <p:cNvSpPr/>
          <p:nvPr/>
        </p:nvSpPr>
        <p:spPr>
          <a:xfrm>
            <a:off x="4417888" y="61093"/>
            <a:ext cx="7774112" cy="6191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558288" y="-1700"/>
            <a:ext cx="4965179" cy="615956"/>
          </a:xfrm>
        </p:spPr>
        <p:txBody>
          <a:bodyPr>
            <a:normAutofit/>
          </a:bodyPr>
          <a:lstStyle/>
          <a:p>
            <a:r>
              <a:rPr lang="en-US" sz="3000" dirty="0">
                <a:solidFill>
                  <a:srgbClr val="0A7BB5"/>
                </a:solidFill>
                <a:latin typeface="+mn-lt"/>
                <a:ea typeface="Avenir Next" charset="0"/>
                <a:cs typeface="Avenir Next" charset="0"/>
              </a:rPr>
              <a:t>ABOUT</a:t>
            </a:r>
            <a:r>
              <a:rPr lang="en-US" sz="3000" b="1" dirty="0">
                <a:solidFill>
                  <a:srgbClr val="0A7BB5"/>
                </a:solidFill>
                <a:latin typeface="+mn-lt"/>
                <a:ea typeface="Avenir Next Heavy" charset="0"/>
                <a:cs typeface="Avenir Next Heavy" charset="0"/>
              </a:rPr>
              <a:t> GIRIKFORM BUILDER</a:t>
            </a:r>
          </a:p>
        </p:txBody>
      </p:sp>
      <p:sp>
        <p:nvSpPr>
          <p:cNvPr id="11" name="Title 1"/>
          <p:cNvSpPr txBox="1">
            <a:spLocks/>
          </p:cNvSpPr>
          <p:nvPr/>
        </p:nvSpPr>
        <p:spPr>
          <a:xfrm>
            <a:off x="4625406" y="744584"/>
            <a:ext cx="4691717" cy="7576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lnSpc>
                <a:spcPct val="120000"/>
              </a:lnSpc>
            </a:pPr>
            <a:r>
              <a:rPr lang="en-US" sz="2400" b="1" dirty="0">
                <a:latin typeface="+mn-lt"/>
              </a:rPr>
              <a:t>Data Collection to Salesforce Made Easy</a:t>
            </a:r>
          </a:p>
        </p:txBody>
      </p:sp>
      <p:sp>
        <p:nvSpPr>
          <p:cNvPr id="12" name="Title 1"/>
          <p:cNvSpPr txBox="1">
            <a:spLocks/>
          </p:cNvSpPr>
          <p:nvPr/>
        </p:nvSpPr>
        <p:spPr>
          <a:xfrm>
            <a:off x="4558288" y="2149153"/>
            <a:ext cx="4664819" cy="29639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mn-lt"/>
              <a:ea typeface="Avenir Next" charset="0"/>
              <a:cs typeface="Avenir Next" charset="0"/>
            </a:endParaRPr>
          </a:p>
          <a:p>
            <a:pPr lvl="0" algn="ctr">
              <a:lnSpc>
                <a:spcPct val="150000"/>
              </a:lnSpc>
              <a:defRPr/>
            </a:pPr>
            <a:r>
              <a:rPr lang="en-US" sz="1400" dirty="0" err="1">
                <a:latin typeface="+mn-lt"/>
              </a:rPr>
              <a:t>GirikForm</a:t>
            </a:r>
            <a:r>
              <a:rPr lang="en-US" sz="1400" dirty="0">
                <a:latin typeface="+mn-lt"/>
              </a:rPr>
              <a:t> Builder is a powerful form builder app that helps you create web Forms and Surveys in minutes to capture information to any object, either standard or custom, and easy reporting. No Coding Skills are Needed. 100% built natively on Salesforce!</a:t>
            </a:r>
            <a:r>
              <a:rPr kumimoji="0" lang="en-US" sz="1400" b="0" i="0" u="none" strike="noStrike" kern="1200" cap="none" spc="0" normalizeH="0" baseline="0" noProof="0" dirty="0">
                <a:ln>
                  <a:noFill/>
                </a:ln>
                <a:solidFill>
                  <a:prstClr val="black"/>
                </a:solidFill>
                <a:effectLst/>
                <a:uLnTx/>
                <a:uFillTx/>
                <a:latin typeface="+mn-lt"/>
                <a:ea typeface="Avenir Next" charset="0"/>
                <a:cs typeface="Avenir Next" charset="0"/>
              </a:rPr>
              <a:t>. </a:t>
            </a:r>
          </a:p>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mn-lt"/>
              <a:ea typeface="Avenir Next" charset="0"/>
              <a:cs typeface="Avenir Next" charset="0"/>
            </a:endParaRPr>
          </a:p>
          <a:p>
            <a:pPr algn="ctr">
              <a:lnSpc>
                <a:spcPct val="150000"/>
              </a:lnSpc>
              <a:defRPr/>
            </a:pPr>
            <a:r>
              <a:rPr lang="en-US" sz="1300" dirty="0">
                <a:solidFill>
                  <a:prstClr val="black"/>
                </a:solidFill>
                <a:latin typeface="+mn-lt"/>
                <a:ea typeface="Avenir Next" charset="0"/>
                <a:cs typeface="Avenir Next" charset="0"/>
              </a:rPr>
              <a:t>Our </a:t>
            </a:r>
            <a:r>
              <a:rPr lang="en-US" sz="1300" b="1" dirty="0">
                <a:solidFill>
                  <a:prstClr val="black"/>
                </a:solidFill>
                <a:latin typeface="+mn-lt"/>
                <a:ea typeface="Avenir Next" charset="0"/>
                <a:cs typeface="Avenir Next" charset="0"/>
              </a:rPr>
              <a:t>team of skilled and seasoned technology </a:t>
            </a:r>
            <a:r>
              <a:rPr lang="en-US" sz="1300" dirty="0">
                <a:solidFill>
                  <a:prstClr val="black"/>
                </a:solidFill>
                <a:latin typeface="+mn-lt"/>
                <a:ea typeface="Avenir Next" charset="0"/>
                <a:cs typeface="Avenir Next" charset="0"/>
              </a:rPr>
              <a:t>experts now based in USA, India, Australia and are there to solve your every technology need. </a:t>
            </a:r>
          </a:p>
          <a:p>
            <a:pPr algn="ctr">
              <a:lnSpc>
                <a:spcPct val="150000"/>
              </a:lnSpc>
              <a:defRPr/>
            </a:pPr>
            <a:endParaRPr lang="en-US" sz="1300" dirty="0">
              <a:solidFill>
                <a:prstClr val="black"/>
              </a:solidFill>
              <a:latin typeface="+mn-lt"/>
              <a:ea typeface="Avenir Next" charset="0"/>
              <a:cs typeface="Avenir Next" charset="0"/>
            </a:endParaRP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Avenir Next" charset="0"/>
                <a:cs typeface="Avenir Next" charset="0"/>
              </a:rPr>
              <a:t>No project is identical, and we work to </a:t>
            </a:r>
            <a:r>
              <a:rPr kumimoji="0" lang="en-US" sz="1300" b="1" i="0" u="none" strike="noStrike" kern="1200" cap="none" spc="0" normalizeH="0" baseline="0" noProof="0" dirty="0">
                <a:ln>
                  <a:noFill/>
                </a:ln>
                <a:solidFill>
                  <a:prstClr val="black"/>
                </a:solidFill>
                <a:effectLst/>
                <a:uLnTx/>
                <a:uFillTx/>
                <a:latin typeface="+mn-lt"/>
                <a:ea typeface="Avenir Next" charset="0"/>
                <a:cs typeface="Avenir Next" charset="0"/>
              </a:rPr>
              <a:t>configure and create custom solutions</a:t>
            </a:r>
            <a:r>
              <a:rPr kumimoji="0" lang="en-US" sz="1300" b="0" i="0" u="none" strike="noStrike" kern="1200" cap="none" spc="0" normalizeH="0" baseline="0" noProof="0" dirty="0">
                <a:ln>
                  <a:noFill/>
                </a:ln>
                <a:solidFill>
                  <a:prstClr val="black"/>
                </a:solidFill>
                <a:effectLst/>
                <a:uLnTx/>
                <a:uFillTx/>
                <a:latin typeface="+mn-lt"/>
                <a:ea typeface="Avenir Next" charset="0"/>
                <a:cs typeface="Avenir Next" charset="0"/>
              </a:rPr>
              <a:t> for each client irrespective of size or complexity.</a:t>
            </a:r>
          </a:p>
        </p:txBody>
      </p:sp>
      <p:cxnSp>
        <p:nvCxnSpPr>
          <p:cNvPr id="13" name="Straight Connector 12"/>
          <p:cNvCxnSpPr/>
          <p:nvPr/>
        </p:nvCxnSpPr>
        <p:spPr>
          <a:xfrm>
            <a:off x="9577322" y="744584"/>
            <a:ext cx="0" cy="496911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9570054" y="2332311"/>
            <a:ext cx="2227218" cy="5824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solidFill>
                  <a:srgbClr val="0A7BB5"/>
                </a:solidFill>
                <a:latin typeface="Avenir Next Heavy" charset="0"/>
                <a:ea typeface="Avenir Next Heavy" charset="0"/>
                <a:cs typeface="Avenir Next Heavy" charset="0"/>
              </a:rPr>
              <a:t>35</a:t>
            </a:r>
            <a:r>
              <a:rPr kumimoji="0" lang="en-US" sz="1800" b="1" i="0" u="none" strike="noStrike" kern="1200" cap="none" spc="0" normalizeH="0" baseline="0" noProof="0" dirty="0">
                <a:ln>
                  <a:noFill/>
                </a:ln>
                <a:solidFill>
                  <a:srgbClr val="0A7BB5"/>
                </a:solidFill>
                <a:effectLst/>
                <a:uLnTx/>
                <a:uFillTx/>
                <a:latin typeface="Avenir Next Heavy" charset="0"/>
                <a:ea typeface="Avenir Next Heavy" charset="0"/>
                <a:cs typeface="Avenir Next Heavy" charset="0"/>
              </a:rPr>
              <a:t>0+  </a:t>
            </a:r>
            <a:r>
              <a:rPr kumimoji="0" lang="en-US" sz="1200" b="1" i="0" u="none" strike="noStrike" kern="1200" cap="none" spc="0" normalizeH="0" baseline="0" noProof="0" dirty="0">
                <a:ln>
                  <a:noFill/>
                </a:ln>
                <a:solidFill>
                  <a:prstClr val="black">
                    <a:lumMod val="65000"/>
                    <a:lumOff val="35000"/>
                  </a:prstClr>
                </a:solidFill>
                <a:effectLst/>
                <a:uLnTx/>
                <a:uFillTx/>
                <a:latin typeface="Avenir Next" charset="0"/>
                <a:ea typeface="Avenir Next" charset="0"/>
                <a:cs typeface="Avenir Next" charset="0"/>
              </a:rPr>
              <a:t>TEAM MEMBERS</a:t>
            </a:r>
          </a:p>
        </p:txBody>
      </p:sp>
      <p:sp>
        <p:nvSpPr>
          <p:cNvPr id="18" name="Title 1"/>
          <p:cNvSpPr txBox="1">
            <a:spLocks/>
          </p:cNvSpPr>
          <p:nvPr/>
        </p:nvSpPr>
        <p:spPr>
          <a:xfrm>
            <a:off x="9583775" y="2817291"/>
            <a:ext cx="2458989" cy="12954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dirty="0">
                <a:solidFill>
                  <a:prstClr val="black">
                    <a:lumMod val="65000"/>
                    <a:lumOff val="35000"/>
                  </a:prstClr>
                </a:solidFill>
                <a:latin typeface="+mn-lt"/>
              </a:rPr>
              <a:t>TECHNOLOGY PARTNERS</a:t>
            </a:r>
          </a:p>
          <a:p>
            <a:pPr marL="0" marR="0" lvl="0" indent="0" algn="l" defTabSz="914400" rtl="0" eaLnBrk="1" fontAlgn="auto" latinLnBrk="0" hangingPunct="1">
              <a:lnSpc>
                <a:spcPct val="120000"/>
              </a:lnSpc>
              <a:spcBef>
                <a:spcPct val="0"/>
              </a:spcBef>
              <a:spcAft>
                <a:spcPts val="0"/>
              </a:spcAft>
              <a:buClrTx/>
              <a:buSzTx/>
              <a:buFontTx/>
              <a:buNone/>
              <a:tabLst/>
              <a:defRPr/>
            </a:pPr>
            <a:r>
              <a:rPr lang="en-US" sz="1700" b="1" dirty="0">
                <a:solidFill>
                  <a:srgbClr val="0A7BB5"/>
                </a:solidFill>
                <a:latin typeface="+mn-lt"/>
              </a:rPr>
              <a:t>Salesforce CREST (Gold) Partner, </a:t>
            </a:r>
          </a:p>
          <a:p>
            <a:pPr lvl="0">
              <a:lnSpc>
                <a:spcPct val="120000"/>
              </a:lnSpc>
              <a:defRPr/>
            </a:pPr>
            <a:r>
              <a:rPr lang="en-US" sz="1700" b="1" dirty="0">
                <a:solidFill>
                  <a:srgbClr val="0A7BB5"/>
                </a:solidFill>
                <a:latin typeface="+mn-lt"/>
              </a:rPr>
              <a:t>HubSpot Advance (Diamond) Implementation Partner, Oracle Partner, Talend Partner, Microsoft Silver Partner, </a:t>
            </a:r>
          </a:p>
        </p:txBody>
      </p:sp>
      <p:sp>
        <p:nvSpPr>
          <p:cNvPr id="20" name="Title 1"/>
          <p:cNvSpPr txBox="1">
            <a:spLocks/>
          </p:cNvSpPr>
          <p:nvPr/>
        </p:nvSpPr>
        <p:spPr>
          <a:xfrm>
            <a:off x="9605683" y="4156582"/>
            <a:ext cx="2032587" cy="91453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lang="en-US" sz="1900" b="1" dirty="0">
                <a:solidFill>
                  <a:srgbClr val="0A7BB5"/>
                </a:solidFill>
                <a:latin typeface="+mn-lt"/>
                <a:ea typeface="Avenir Next Heavy" charset="0"/>
                <a:cs typeface="Avenir Next Heavy" charset="0"/>
              </a:rPr>
              <a:t>8+</a:t>
            </a:r>
            <a:r>
              <a:rPr kumimoji="0" lang="en-US" sz="1800" b="1" i="0" u="none" strike="noStrike" kern="1200" cap="none" spc="0" normalizeH="0" baseline="0" noProof="0" dirty="0">
                <a:ln>
                  <a:noFill/>
                </a:ln>
                <a:solidFill>
                  <a:srgbClr val="0A7BB5"/>
                </a:solidFill>
                <a:effectLst/>
                <a:uLnTx/>
                <a:uFillTx/>
                <a:latin typeface="+mn-lt"/>
                <a:ea typeface="Avenir Next Heavy" charset="0"/>
                <a:cs typeface="Avenir Next Heavy" charset="0"/>
              </a:rPr>
              <a:t> </a:t>
            </a:r>
            <a:r>
              <a:rPr kumimoji="0" lang="en-US" sz="1200" b="1" i="0" u="none" strike="noStrike" kern="1200" cap="none" spc="0" normalizeH="0" baseline="0" noProof="0" dirty="0">
                <a:ln>
                  <a:noFill/>
                </a:ln>
                <a:solidFill>
                  <a:prstClr val="black">
                    <a:lumMod val="65000"/>
                    <a:lumOff val="35000"/>
                  </a:prstClr>
                </a:solidFill>
                <a:effectLst/>
                <a:uLnTx/>
                <a:uFillTx/>
                <a:latin typeface="+mn-lt"/>
                <a:ea typeface="Avenir Next" charset="0"/>
                <a:cs typeface="Avenir Next" charset="0"/>
              </a:rPr>
              <a:t>YEARS IN SALESFORCE, DATA MANAGEMENT, HUBSPOT,</a:t>
            </a:r>
            <a:r>
              <a:rPr kumimoji="0" lang="en-US" sz="1200" b="1" i="0" u="none" strike="noStrike" kern="1200" cap="none" spc="0" normalizeH="0" noProof="0" dirty="0">
                <a:ln>
                  <a:noFill/>
                </a:ln>
                <a:solidFill>
                  <a:prstClr val="black">
                    <a:lumMod val="65000"/>
                    <a:lumOff val="35000"/>
                  </a:prstClr>
                </a:solidFill>
                <a:effectLst/>
                <a:uLnTx/>
                <a:uFillTx/>
                <a:latin typeface="+mn-lt"/>
                <a:ea typeface="Avenir Next" charset="0"/>
                <a:cs typeface="Avenir Next" charset="0"/>
              </a:rPr>
              <a:t> </a:t>
            </a:r>
            <a:r>
              <a:rPr kumimoji="0" lang="en-US" sz="1200" b="1" i="0" u="none" strike="noStrike" kern="1200" cap="none" spc="0" normalizeH="0" baseline="0" noProof="0" dirty="0">
                <a:ln>
                  <a:noFill/>
                </a:ln>
                <a:solidFill>
                  <a:prstClr val="black">
                    <a:lumMod val="65000"/>
                    <a:lumOff val="35000"/>
                  </a:prstClr>
                </a:solidFill>
                <a:effectLst/>
                <a:uLnTx/>
                <a:uFillTx/>
                <a:latin typeface="+mn-lt"/>
                <a:ea typeface="Avenir Next" charset="0"/>
                <a:cs typeface="Avenir Next" charset="0"/>
              </a:rPr>
              <a:t>MOBILE APPS, ATLASSIAN, JAVA, MICROSOFT, CONTENT MANAGEMENT</a:t>
            </a:r>
          </a:p>
        </p:txBody>
      </p:sp>
      <p:sp>
        <p:nvSpPr>
          <p:cNvPr id="22" name="Title 1"/>
          <p:cNvSpPr txBox="1">
            <a:spLocks/>
          </p:cNvSpPr>
          <p:nvPr/>
        </p:nvSpPr>
        <p:spPr>
          <a:xfrm>
            <a:off x="9564484" y="1903248"/>
            <a:ext cx="2465026" cy="600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dirty="0">
                <a:ln>
                  <a:noFill/>
                </a:ln>
                <a:solidFill>
                  <a:srgbClr val="0A7BB5"/>
                </a:solidFill>
                <a:effectLst/>
                <a:uLnTx/>
                <a:uFillTx/>
                <a:latin typeface="+mn-lt"/>
                <a:ea typeface="Avenir Next Heavy" charset="0"/>
                <a:cs typeface="Avenir Next Heavy" charset="0"/>
              </a:rPr>
              <a:t>HIPAA &amp; GDPR </a:t>
            </a:r>
            <a:r>
              <a:rPr kumimoji="0" lang="en-US" sz="1200" b="1" i="0" u="none" strike="noStrike" kern="1200" cap="none" spc="0" normalizeH="0" baseline="0" noProof="0" dirty="0">
                <a:ln>
                  <a:noFill/>
                </a:ln>
                <a:solidFill>
                  <a:prstClr val="black">
                    <a:lumMod val="65000"/>
                    <a:lumOff val="35000"/>
                  </a:prstClr>
                </a:solidFill>
                <a:effectLst/>
                <a:uLnTx/>
                <a:uFillTx/>
                <a:latin typeface="+mn-lt"/>
                <a:ea typeface="Avenir Next" charset="0"/>
                <a:cs typeface="Avenir Next" charset="0"/>
              </a:rPr>
              <a:t>COMPLIANT</a:t>
            </a:r>
          </a:p>
        </p:txBody>
      </p:sp>
      <p:sp>
        <p:nvSpPr>
          <p:cNvPr id="23" name="Title 1"/>
          <p:cNvSpPr txBox="1">
            <a:spLocks/>
          </p:cNvSpPr>
          <p:nvPr/>
        </p:nvSpPr>
        <p:spPr>
          <a:xfrm>
            <a:off x="9583775" y="801833"/>
            <a:ext cx="2493744" cy="42362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A7BB5"/>
                </a:solidFill>
                <a:effectLst/>
                <a:uLnTx/>
                <a:uFillTx/>
                <a:latin typeface="+mn-lt"/>
                <a:ea typeface="Avenir Next Heavy" charset="0"/>
                <a:cs typeface="Avenir Next Heavy" charset="0"/>
              </a:rPr>
              <a:t>ISO 9001 &amp; 27001</a:t>
            </a:r>
            <a:r>
              <a:rPr kumimoji="0" lang="en-US" sz="1700" b="1" i="0" u="none" strike="noStrike" kern="1200" cap="none" spc="0" normalizeH="0" baseline="0" noProof="0" dirty="0">
                <a:ln>
                  <a:noFill/>
                </a:ln>
                <a:solidFill>
                  <a:srgbClr val="0A7BB5"/>
                </a:solidFill>
                <a:effectLst/>
                <a:uLnTx/>
                <a:uFillTx/>
                <a:latin typeface="+mn-lt"/>
                <a:ea typeface="Avenir Next Heavy" charset="0"/>
                <a:cs typeface="Avenir Next Heavy" charset="0"/>
              </a:rPr>
              <a:t> </a:t>
            </a:r>
            <a:r>
              <a:rPr kumimoji="0" lang="en-US" sz="1400" b="1" i="0" u="none" strike="noStrike" kern="1200" cap="none" spc="0" normalizeH="0" baseline="0" noProof="0" dirty="0">
                <a:ln>
                  <a:noFill/>
                </a:ln>
                <a:solidFill>
                  <a:prstClr val="black">
                    <a:lumMod val="65000"/>
                    <a:lumOff val="35000"/>
                  </a:prstClr>
                </a:solidFill>
                <a:effectLst/>
                <a:uLnTx/>
                <a:uFillTx/>
                <a:latin typeface="+mn-lt"/>
                <a:ea typeface="Avenir Next" charset="0"/>
                <a:cs typeface="Avenir Next" charset="0"/>
              </a:rPr>
              <a:t>CERTIFIED</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9578" y="6019923"/>
            <a:ext cx="716883" cy="71688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37799" y="6052466"/>
            <a:ext cx="653651" cy="672480"/>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2419" y="6133194"/>
            <a:ext cx="1023264" cy="59034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7614" y="6060963"/>
            <a:ext cx="634805" cy="634805"/>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19116" y="6032644"/>
            <a:ext cx="714806" cy="714806"/>
          </a:xfrm>
          <a:prstGeom prst="rect">
            <a:avLst/>
          </a:prstGeom>
        </p:spPr>
      </p:pic>
      <p:pic>
        <p:nvPicPr>
          <p:cNvPr id="21" name="Picture 20" descr="A picture containing text, device&#10;&#10;Description automatically generated">
            <a:extLst>
              <a:ext uri="{FF2B5EF4-FFF2-40B4-BE49-F238E27FC236}">
                <a16:creationId xmlns:a16="http://schemas.microsoft.com/office/drawing/2014/main" id="{7D9588F2-D19D-413C-BABC-76B7C33E2DA0}"/>
              </a:ext>
            </a:extLst>
          </p:cNvPr>
          <p:cNvPicPr>
            <a:picLocks noChangeAspect="1"/>
          </p:cNvPicPr>
          <p:nvPr/>
        </p:nvPicPr>
        <p:blipFill>
          <a:blip r:embed="rId10"/>
          <a:stretch>
            <a:fillRect/>
          </a:stretch>
        </p:blipFill>
        <p:spPr>
          <a:xfrm>
            <a:off x="10014076" y="5038671"/>
            <a:ext cx="1716106" cy="1716106"/>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43978" y="5864461"/>
            <a:ext cx="959469" cy="959469"/>
          </a:xfrm>
          <a:prstGeom prst="rect">
            <a:avLst/>
          </a:prstGeom>
        </p:spPr>
      </p:pic>
      <p:sp>
        <p:nvSpPr>
          <p:cNvPr id="4" name="Title 1">
            <a:extLst>
              <a:ext uri="{FF2B5EF4-FFF2-40B4-BE49-F238E27FC236}">
                <a16:creationId xmlns:a16="http://schemas.microsoft.com/office/drawing/2014/main" id="{8A6BD37E-A599-DDCE-4622-B0217E7F5169}"/>
              </a:ext>
            </a:extLst>
          </p:cNvPr>
          <p:cNvSpPr txBox="1">
            <a:spLocks/>
          </p:cNvSpPr>
          <p:nvPr/>
        </p:nvSpPr>
        <p:spPr>
          <a:xfrm>
            <a:off x="9564484" y="1547194"/>
            <a:ext cx="2465026" cy="4606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20000"/>
              </a:lnSpc>
              <a:defRPr/>
            </a:pPr>
            <a:r>
              <a:rPr lang="en-US" sz="1700" b="1" dirty="0">
                <a:solidFill>
                  <a:srgbClr val="0A7BB5"/>
                </a:solidFill>
                <a:latin typeface="+mn-lt"/>
              </a:rPr>
              <a:t>SOC2 TYPE 1 &amp; 2</a:t>
            </a:r>
            <a:r>
              <a:rPr lang="en-US" sz="1800" b="1" dirty="0">
                <a:solidFill>
                  <a:srgbClr val="0A7BB5"/>
                </a:solidFill>
                <a:latin typeface="+mn-lt"/>
              </a:rPr>
              <a:t> </a:t>
            </a:r>
            <a:r>
              <a:rPr lang="en-US" sz="1200" b="1" dirty="0">
                <a:solidFill>
                  <a:prstClr val="black">
                    <a:lumMod val="65000"/>
                    <a:lumOff val="35000"/>
                  </a:prstClr>
                </a:solidFill>
                <a:latin typeface="+mn-lt"/>
                <a:ea typeface="Avenir Next" charset="0"/>
                <a:cs typeface="Avenir Next" charset="0"/>
              </a:rPr>
              <a:t>CERTIFIED</a:t>
            </a:r>
          </a:p>
        </p:txBody>
      </p:sp>
      <p:sp>
        <p:nvSpPr>
          <p:cNvPr id="8" name="Title 1">
            <a:extLst>
              <a:ext uri="{FF2B5EF4-FFF2-40B4-BE49-F238E27FC236}">
                <a16:creationId xmlns:a16="http://schemas.microsoft.com/office/drawing/2014/main" id="{BB8F45B7-4394-DA07-A557-AA83568F0DE1}"/>
              </a:ext>
            </a:extLst>
          </p:cNvPr>
          <p:cNvSpPr txBox="1">
            <a:spLocks/>
          </p:cNvSpPr>
          <p:nvPr/>
        </p:nvSpPr>
        <p:spPr>
          <a:xfrm>
            <a:off x="9572483" y="1243795"/>
            <a:ext cx="2154687" cy="3807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700" b="1" i="0" u="none" strike="noStrike" kern="1200" cap="none" spc="0" normalizeH="0" baseline="0" noProof="0" dirty="0">
                <a:ln>
                  <a:noFill/>
                </a:ln>
                <a:solidFill>
                  <a:srgbClr val="0A7BB5"/>
                </a:solidFill>
                <a:effectLst/>
                <a:uLnTx/>
                <a:uFillTx/>
                <a:latin typeface="+mn-lt"/>
                <a:ea typeface="Avenir Next Heavy" charset="0"/>
                <a:cs typeface="Avenir Next Heavy" charset="0"/>
              </a:rPr>
              <a:t>ISO </a:t>
            </a:r>
            <a:r>
              <a:rPr lang="en-US" sz="1700" b="1" dirty="0">
                <a:solidFill>
                  <a:srgbClr val="0A7BB5"/>
                </a:solidFill>
                <a:latin typeface="+mn-lt"/>
                <a:ea typeface="Avenir Next Heavy" charset="0"/>
                <a:cs typeface="Avenir Next Heavy" charset="0"/>
              </a:rPr>
              <a:t>14</a:t>
            </a:r>
            <a:r>
              <a:rPr kumimoji="0" lang="en-US" sz="1700" b="1" i="0" u="none" strike="noStrike" kern="1200" cap="none" spc="0" normalizeH="0" baseline="0" noProof="0" dirty="0">
                <a:ln>
                  <a:noFill/>
                </a:ln>
                <a:solidFill>
                  <a:srgbClr val="0A7BB5"/>
                </a:solidFill>
                <a:effectLst/>
                <a:uLnTx/>
                <a:uFillTx/>
                <a:latin typeface="+mn-lt"/>
                <a:ea typeface="Avenir Next Heavy" charset="0"/>
                <a:cs typeface="Avenir Next Heavy" charset="0"/>
              </a:rPr>
              <a:t>001 </a:t>
            </a:r>
            <a:r>
              <a:rPr kumimoji="0" lang="en-US" sz="1200" b="1" i="0" u="none" strike="noStrike" kern="1200" cap="none" spc="0" normalizeH="0" baseline="0" noProof="0" dirty="0">
                <a:ln>
                  <a:noFill/>
                </a:ln>
                <a:solidFill>
                  <a:prstClr val="black">
                    <a:lumMod val="65000"/>
                    <a:lumOff val="35000"/>
                  </a:prstClr>
                </a:solidFill>
                <a:effectLst/>
                <a:uLnTx/>
                <a:uFillTx/>
                <a:latin typeface="+mn-lt"/>
                <a:ea typeface="Avenir Next" charset="0"/>
                <a:cs typeface="Avenir Next" charset="0"/>
              </a:rPr>
              <a:t>CERTIFIED</a:t>
            </a:r>
          </a:p>
        </p:txBody>
      </p:sp>
      <p:sp>
        <p:nvSpPr>
          <p:cNvPr id="7" name="TextBox 6">
            <a:extLst>
              <a:ext uri="{FF2B5EF4-FFF2-40B4-BE49-F238E27FC236}">
                <a16:creationId xmlns:a16="http://schemas.microsoft.com/office/drawing/2014/main" id="{954B0A26-DDCC-43EC-8824-33B2B62E86CA}"/>
              </a:ext>
            </a:extLst>
          </p:cNvPr>
          <p:cNvSpPr txBox="1"/>
          <p:nvPr/>
        </p:nvSpPr>
        <p:spPr>
          <a:xfrm>
            <a:off x="653738" y="5634582"/>
            <a:ext cx="9954865" cy="230832"/>
          </a:xfrm>
          <a:prstGeom prst="rect">
            <a:avLst/>
          </a:prstGeom>
          <a:noFill/>
        </p:spPr>
        <p:txBody>
          <a:bodyPr wrap="square" rtlCol="0">
            <a:spAutoFit/>
          </a:bodyPr>
          <a:lstStyle/>
          <a:p>
            <a:r>
              <a:rPr lang="en-US" sz="900">
                <a:hlinkClick r:id="rId4" tooltip="https://www.hrbartender.com/2021/recruiting/online-forms-data/"/>
              </a:rPr>
              <a:t>This Photo</a:t>
            </a:r>
            <a:r>
              <a:rPr lang="en-US" sz="900"/>
              <a:t> by Unknown Author is licensed under </a:t>
            </a:r>
            <a:r>
              <a:rPr lang="en-US" sz="900">
                <a:hlinkClick r:id="rId12" tooltip="https://creativecommons.org/licenses/by-nc-nd/3.0/"/>
              </a:rPr>
              <a:t>CC BY-NC-ND</a:t>
            </a:r>
            <a:endParaRPr lang="en-US" sz="900"/>
          </a:p>
        </p:txBody>
      </p:sp>
    </p:spTree>
    <p:extLst>
      <p:ext uri="{BB962C8B-B14F-4D97-AF65-F5344CB8AC3E}">
        <p14:creationId xmlns:p14="http://schemas.microsoft.com/office/powerpoint/2010/main" val="257211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3D04A7-D628-44C8-BDDB-E1FFCFD49A2D}"/>
              </a:ext>
            </a:extLst>
          </p:cNvPr>
          <p:cNvSpPr/>
          <p:nvPr/>
        </p:nvSpPr>
        <p:spPr>
          <a:xfrm>
            <a:off x="264076" y="4784436"/>
            <a:ext cx="5831924" cy="523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42007" y="82938"/>
            <a:ext cx="6597798" cy="600904"/>
          </a:xfrm>
        </p:spPr>
        <p:txBody>
          <a:bodyPr>
            <a:normAutofit/>
          </a:bodyPr>
          <a:lstStyle/>
          <a:p>
            <a:r>
              <a:rPr lang="en-US" sz="2000" b="1" dirty="0">
                <a:solidFill>
                  <a:schemeClr val="bg1"/>
                </a:solidFill>
                <a:latin typeface="+mn-lt"/>
                <a:ea typeface="Avenir Next Heavy" charset="0"/>
                <a:cs typeface="Avenir Next Heavy" charset="0"/>
              </a:rPr>
              <a:t>FEATURE LIST FOR GIRIKFORM BUILDER </a:t>
            </a:r>
          </a:p>
        </p:txBody>
      </p:sp>
      <p:sp>
        <p:nvSpPr>
          <p:cNvPr id="42" name="Title 1"/>
          <p:cNvSpPr txBox="1">
            <a:spLocks/>
          </p:cNvSpPr>
          <p:nvPr/>
        </p:nvSpPr>
        <p:spPr>
          <a:xfrm>
            <a:off x="9218579" y="1008100"/>
            <a:ext cx="2709345" cy="445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latin typeface="Avenir Next Heavy" charset="0"/>
              <a:ea typeface="Avenir Next Heavy" charset="0"/>
              <a:cs typeface="Avenir Next Heavy" charset="0"/>
            </a:endParaRPr>
          </a:p>
        </p:txBody>
      </p:sp>
      <p:pic>
        <p:nvPicPr>
          <p:cNvPr id="6" name="Picture 5">
            <a:extLst>
              <a:ext uri="{FF2B5EF4-FFF2-40B4-BE49-F238E27FC236}">
                <a16:creationId xmlns:a16="http://schemas.microsoft.com/office/drawing/2014/main" id="{EFA91DC2-0247-4512-A0E5-690EE73C51A4}"/>
              </a:ext>
            </a:extLst>
          </p:cNvPr>
          <p:cNvPicPr>
            <a:picLocks noChangeAspect="1"/>
          </p:cNvPicPr>
          <p:nvPr/>
        </p:nvPicPr>
        <p:blipFill>
          <a:blip r:embed="rId3"/>
          <a:stretch>
            <a:fillRect/>
          </a:stretch>
        </p:blipFill>
        <p:spPr>
          <a:xfrm>
            <a:off x="188765" y="826362"/>
            <a:ext cx="5895277" cy="3958074"/>
          </a:xfrm>
          <a:prstGeom prst="rect">
            <a:avLst/>
          </a:prstGeom>
        </p:spPr>
      </p:pic>
      <p:graphicFrame>
        <p:nvGraphicFramePr>
          <p:cNvPr id="7" name="Diagram 6">
            <a:extLst>
              <a:ext uri="{FF2B5EF4-FFF2-40B4-BE49-F238E27FC236}">
                <a16:creationId xmlns:a16="http://schemas.microsoft.com/office/drawing/2014/main" id="{C6E63535-2764-47AF-89B7-43D857E4F573}"/>
              </a:ext>
            </a:extLst>
          </p:cNvPr>
          <p:cNvGraphicFramePr/>
          <p:nvPr>
            <p:extLst>
              <p:ext uri="{D42A27DB-BD31-4B8C-83A1-F6EECF244321}">
                <p14:modId xmlns:p14="http://schemas.microsoft.com/office/powerpoint/2010/main" val="2369929232"/>
              </p:ext>
            </p:extLst>
          </p:nvPr>
        </p:nvGraphicFramePr>
        <p:xfrm>
          <a:off x="4987636" y="89515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FD57721D-1417-479E-B933-AA43CD59BADB}"/>
              </a:ext>
            </a:extLst>
          </p:cNvPr>
          <p:cNvSpPr txBox="1"/>
          <p:nvPr/>
        </p:nvSpPr>
        <p:spPr>
          <a:xfrm>
            <a:off x="393267" y="4784436"/>
            <a:ext cx="5970588" cy="523220"/>
          </a:xfrm>
          <a:prstGeom prst="rect">
            <a:avLst/>
          </a:prstGeom>
          <a:noFill/>
        </p:spPr>
        <p:txBody>
          <a:bodyPr wrap="square" rtlCol="0">
            <a:spAutoFit/>
          </a:bodyPr>
          <a:lstStyle/>
          <a:p>
            <a:r>
              <a:rPr lang="en-US" sz="1400" dirty="0"/>
              <a:t>Build and Deploy Custom Forms, Collect Data on Salesforce </a:t>
            </a:r>
            <a:r>
              <a:rPr lang="en-US" sz="1400" dirty="0" err="1"/>
              <a:t>wuthin</a:t>
            </a:r>
            <a:r>
              <a:rPr lang="en-US" sz="1400" dirty="0"/>
              <a:t> minutes using </a:t>
            </a:r>
            <a:r>
              <a:rPr lang="en-US" sz="1400" dirty="0" err="1"/>
              <a:t>GirikForm</a:t>
            </a:r>
            <a:r>
              <a:rPr lang="en-US" sz="1400" dirty="0"/>
              <a:t> Builder. </a:t>
            </a:r>
            <a:r>
              <a:rPr lang="en-US" sz="1400" b="1" dirty="0"/>
              <a:t>No CODING Skills Needed!</a:t>
            </a:r>
          </a:p>
        </p:txBody>
      </p:sp>
      <p:sp>
        <p:nvSpPr>
          <p:cNvPr id="10" name="Rectangle 9">
            <a:extLst>
              <a:ext uri="{FF2B5EF4-FFF2-40B4-BE49-F238E27FC236}">
                <a16:creationId xmlns:a16="http://schemas.microsoft.com/office/drawing/2014/main" id="{4BB4931D-D334-4D9F-9F6A-2F86A6292664}"/>
              </a:ext>
            </a:extLst>
          </p:cNvPr>
          <p:cNvSpPr/>
          <p:nvPr/>
        </p:nvSpPr>
        <p:spPr>
          <a:xfrm>
            <a:off x="-221673" y="410094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D33B802-2BEB-46AA-8E74-2519BFF719E9}"/>
              </a:ext>
            </a:extLst>
          </p:cNvPr>
          <p:cNvCxnSpPr/>
          <p:nvPr/>
        </p:nvCxnSpPr>
        <p:spPr>
          <a:xfrm>
            <a:off x="6363855" y="895157"/>
            <a:ext cx="0" cy="555182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43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810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ea typeface="Avenir Next Heavy" charset="0"/>
                <a:cs typeface="Avenir Next Heavy" charset="0"/>
              </a:rPr>
              <a:t>FEATURE LIST FOR GIRIKFORM BUILDER </a:t>
            </a:r>
            <a:endParaRPr lang="en-US" sz="2000" dirty="0"/>
          </a:p>
        </p:txBody>
      </p:sp>
      <p:sp>
        <p:nvSpPr>
          <p:cNvPr id="9" name="Title 1">
            <a:extLst>
              <a:ext uri="{FF2B5EF4-FFF2-40B4-BE49-F238E27FC236}">
                <a16:creationId xmlns:a16="http://schemas.microsoft.com/office/drawing/2014/main" id="{6A5CCCAD-98CA-2844-9520-82EDCC8C0024}"/>
              </a:ext>
            </a:extLst>
          </p:cNvPr>
          <p:cNvSpPr txBox="1">
            <a:spLocks/>
          </p:cNvSpPr>
          <p:nvPr/>
        </p:nvSpPr>
        <p:spPr>
          <a:xfrm>
            <a:off x="-1" y="68305"/>
            <a:ext cx="6437746" cy="440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mn-lt"/>
            </a:endParaRPr>
          </a:p>
        </p:txBody>
      </p:sp>
      <p:graphicFrame>
        <p:nvGraphicFramePr>
          <p:cNvPr id="3" name="Table 2">
            <a:extLst>
              <a:ext uri="{FF2B5EF4-FFF2-40B4-BE49-F238E27FC236}">
                <a16:creationId xmlns:a16="http://schemas.microsoft.com/office/drawing/2014/main" id="{DE769AD6-9FB6-4F27-AAD4-FFE1A9749E49}"/>
              </a:ext>
            </a:extLst>
          </p:cNvPr>
          <p:cNvGraphicFramePr>
            <a:graphicFrameLocks noGrp="1"/>
          </p:cNvGraphicFramePr>
          <p:nvPr>
            <p:extLst>
              <p:ext uri="{D42A27DB-BD31-4B8C-83A1-F6EECF244321}">
                <p14:modId xmlns:p14="http://schemas.microsoft.com/office/powerpoint/2010/main" val="1392025253"/>
              </p:ext>
            </p:extLst>
          </p:nvPr>
        </p:nvGraphicFramePr>
        <p:xfrm>
          <a:off x="349112" y="817475"/>
          <a:ext cx="11362598" cy="5373106"/>
        </p:xfrm>
        <a:graphic>
          <a:graphicData uri="http://schemas.openxmlformats.org/drawingml/2006/table">
            <a:tbl>
              <a:tblPr firstRow="1" bandRow="1">
                <a:tableStyleId>{5A111915-BE36-4E01-A7E5-04B1672EAD32}</a:tableStyleId>
              </a:tblPr>
              <a:tblGrid>
                <a:gridCol w="162560">
                  <a:extLst>
                    <a:ext uri="{9D8B030D-6E8A-4147-A177-3AD203B41FA5}">
                      <a16:colId xmlns:a16="http://schemas.microsoft.com/office/drawing/2014/main" val="3746809112"/>
                    </a:ext>
                  </a:extLst>
                </a:gridCol>
                <a:gridCol w="4106510">
                  <a:extLst>
                    <a:ext uri="{9D8B030D-6E8A-4147-A177-3AD203B41FA5}">
                      <a16:colId xmlns:a16="http://schemas.microsoft.com/office/drawing/2014/main" val="2933385249"/>
                    </a:ext>
                  </a:extLst>
                </a:gridCol>
                <a:gridCol w="3672693">
                  <a:extLst>
                    <a:ext uri="{9D8B030D-6E8A-4147-A177-3AD203B41FA5}">
                      <a16:colId xmlns:a16="http://schemas.microsoft.com/office/drawing/2014/main" val="2901348662"/>
                    </a:ext>
                  </a:extLst>
                </a:gridCol>
                <a:gridCol w="167041">
                  <a:extLst>
                    <a:ext uri="{9D8B030D-6E8A-4147-A177-3AD203B41FA5}">
                      <a16:colId xmlns:a16="http://schemas.microsoft.com/office/drawing/2014/main" val="1921743526"/>
                    </a:ext>
                  </a:extLst>
                </a:gridCol>
                <a:gridCol w="3042959">
                  <a:extLst>
                    <a:ext uri="{9D8B030D-6E8A-4147-A177-3AD203B41FA5}">
                      <a16:colId xmlns:a16="http://schemas.microsoft.com/office/drawing/2014/main" val="3826777547"/>
                    </a:ext>
                  </a:extLst>
                </a:gridCol>
                <a:gridCol w="210835">
                  <a:extLst>
                    <a:ext uri="{9D8B030D-6E8A-4147-A177-3AD203B41FA5}">
                      <a16:colId xmlns:a16="http://schemas.microsoft.com/office/drawing/2014/main" val="313945118"/>
                    </a:ext>
                  </a:extLst>
                </a:gridCol>
              </a:tblGrid>
              <a:tr h="207448">
                <a:tc>
                  <a:txBody>
                    <a:bodyPr/>
                    <a:lstStyle/>
                    <a:p>
                      <a:pPr algn="ctr"/>
                      <a:endParaRPr lang="en-AU" sz="1400" b="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AU" sz="1800" b="1" u="none" dirty="0">
                          <a:solidFill>
                            <a:schemeClr val="bg1"/>
                          </a:solidFill>
                          <a:effectLst/>
                          <a:latin typeface="+mn-lt"/>
                          <a:ea typeface="Calibri" panose="020F0502020204030204" pitchFamily="34" charset="0"/>
                          <a:cs typeface="Times New Roman" panose="02020603050405020304" pitchFamily="18" charset="0"/>
                        </a:rPr>
                        <a:t>Drag and Drop Functionality</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AU" sz="1800" b="1" u="none" dirty="0">
                          <a:solidFill>
                            <a:schemeClr val="bg1"/>
                          </a:solidFill>
                          <a:effectLst/>
                          <a:latin typeface="+mn-lt"/>
                          <a:ea typeface="Calibri" panose="020F0502020204030204" pitchFamily="34" charset="0"/>
                          <a:cs typeface="Times New Roman" panose="02020603050405020304" pitchFamily="18" charset="0"/>
                        </a:rPr>
                        <a:t>Customization Options</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AU" sz="1400" b="0" u="none"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AU" sz="1800" b="1" u="none" dirty="0">
                          <a:solidFill>
                            <a:schemeClr val="bg1"/>
                          </a:solidFill>
                          <a:effectLst/>
                          <a:latin typeface="+mn-lt"/>
                          <a:ea typeface="Calibri" panose="020F0502020204030204" pitchFamily="34" charset="0"/>
                          <a:cs typeface="Times New Roman" panose="02020603050405020304" pitchFamily="18" charset="0"/>
                        </a:rPr>
                        <a:t>Dynamic Form Logics</a:t>
                      </a: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endParaRPr lang="en-AU" sz="1400" b="0" u="non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85752502"/>
                  </a:ext>
                </a:extLst>
              </a:tr>
              <a:tr h="4860220">
                <a:tc>
                  <a:txBody>
                    <a:bodyPr/>
                    <a:lstStyle/>
                    <a:p>
                      <a:pPr marL="0" lvl="0" indent="0">
                        <a:lnSpc>
                          <a:spcPct val="100000"/>
                        </a:lnSpc>
                        <a:spcBef>
                          <a:spcPts val="600"/>
                        </a:spcBef>
                        <a:spcAft>
                          <a:spcPts val="12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Effortlessly create professional forms using our intuitive drag-and-drop interface. No coding or technical expertise required.</a:t>
                      </a:r>
                      <a:r>
                        <a:rPr lang="en-US" sz="1800" b="0" i="0" kern="120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Simply drag form elements onto the canvas, arrange them as desired, and voila!</a:t>
                      </a:r>
                      <a:endParaRPr lang="en-US" sz="1800" b="0" i="0" kern="1200" dirty="0">
                        <a:solidFill>
                          <a:schemeClr val="tx1"/>
                        </a:solidFill>
                        <a:effectLst/>
                        <a:latin typeface="+mn-lt"/>
                        <a:ea typeface="+mn-ea"/>
                        <a:cs typeface="+mn-cs"/>
                      </a:endParaRPr>
                    </a:p>
                    <a:p>
                      <a:pPr marL="0" lvl="0" indent="0" algn="l" defTabSz="914400" rtl="0" eaLnBrk="1" latinLnBrk="0" hangingPunct="1">
                        <a:lnSpc>
                          <a:spcPct val="150000"/>
                        </a:lnSpc>
                        <a:spcBef>
                          <a:spcPts val="0"/>
                        </a:spcBef>
                        <a:spcAft>
                          <a:spcPts val="0"/>
                        </a:spcAft>
                        <a:buFont typeface="Wingdings" pitchFamily="2" charset="2"/>
                        <a:buNone/>
                      </a:pPr>
                      <a:endParaRPr lang="en-AU" sz="1400" b="0" u="none" kern="1200" dirty="0">
                        <a:solidFill>
                          <a:schemeClr val="tx1"/>
                        </a:solidFill>
                        <a:effectLst/>
                        <a:latin typeface="+mn-lt"/>
                        <a:ea typeface="+mn-ea"/>
                        <a:cs typeface="Times New Roman" panose="02020603050405020304" pitchFamily="18" charset="0"/>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Personalize your forms to match your brand's look and feel.</a:t>
                      </a:r>
                      <a:r>
                        <a:rPr lang="en-US" sz="1800" b="0" i="0" kern="120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Customize colors, fonts, and layouts to create a cohesive and branded form experience.</a:t>
                      </a:r>
                      <a:r>
                        <a:rPr lang="en-US" sz="1800" b="0" i="0" kern="120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Tailor form fields to capture the specific information you need from your respondents.</a:t>
                      </a:r>
                      <a:endParaRPr lang="en-US" sz="1800" b="0" i="0" kern="1200" dirty="0">
                        <a:solidFill>
                          <a:schemeClr val="tx1"/>
                        </a:solidFill>
                        <a:effectLst/>
                        <a:latin typeface="+mn-lt"/>
                        <a:ea typeface="+mn-ea"/>
                        <a:cs typeface="+mn-cs"/>
                      </a:endParaRPr>
                    </a:p>
                    <a:p>
                      <a:pPr marL="0" algn="l" defTabSz="914400" rtl="0" eaLnBrk="1" latinLnBrk="0" hangingPunct="1"/>
                      <a:endParaRPr lang="en-AU" sz="1400" b="0" u="none" kern="1200" dirty="0">
                        <a:solidFill>
                          <a:schemeClr val="tx1"/>
                        </a:solidFill>
                        <a:effectLst/>
                        <a:latin typeface="+mn-lt"/>
                        <a:ea typeface="+mn-ea"/>
                        <a:cs typeface="Times New Roman" panose="02020603050405020304" pitchFamily="18" charset="0"/>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Make your forms smart and adaptive with dynamic form logic.</a:t>
                      </a:r>
                      <a:r>
                        <a:rPr lang="en-US" sz="1800" b="0" i="0" kern="120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Show or hide form fields based on user responses, ensuring a personalized and relevant form experience.</a:t>
                      </a:r>
                      <a:r>
                        <a:rPr lang="en-US" sz="1800" b="0" i="0" kern="120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en-US" sz="1800" b="0" i="0" u="none" strike="noStrike" kern="1200" dirty="0">
                          <a:solidFill>
                            <a:schemeClr val="tx1"/>
                          </a:solidFill>
                          <a:effectLst/>
                          <a:latin typeface="+mn-lt"/>
                          <a:ea typeface="+mn-ea"/>
                          <a:cs typeface="+mn-cs"/>
                        </a:rPr>
                        <a:t>Create a seamless flow through conditional branching, guiding respondents through the form based on their input.</a:t>
                      </a:r>
                      <a:endParaRPr lang="en-US" sz="1800" b="0" i="0" kern="1200" dirty="0">
                        <a:solidFill>
                          <a:schemeClr val="tx1"/>
                        </a:solidFill>
                        <a:effectLst/>
                        <a:latin typeface="+mn-lt"/>
                        <a:ea typeface="+mn-ea"/>
                        <a:cs typeface="+mn-cs"/>
                      </a:endParaRPr>
                    </a:p>
                    <a:p>
                      <a:pPr marL="0" lvl="0" indent="0" algn="l">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765401498"/>
                  </a:ext>
                </a:extLst>
              </a:tr>
              <a:tr h="238566">
                <a:tc>
                  <a:txBody>
                    <a:bodyPr/>
                    <a:lstStyle/>
                    <a:p>
                      <a:pPr marL="0" lvl="0" indent="0">
                        <a:lnSpc>
                          <a:spcPct val="100000"/>
                        </a:lnSpc>
                        <a:spcBef>
                          <a:spcPts val="600"/>
                        </a:spcBef>
                        <a:spcAft>
                          <a:spcPts val="12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00000"/>
                        </a:lnSpc>
                        <a:spcBef>
                          <a:spcPts val="600"/>
                        </a:spcBef>
                        <a:spcAft>
                          <a:spcPts val="12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00000"/>
                        </a:lnSpc>
                        <a:spcBef>
                          <a:spcPts val="600"/>
                        </a:spcBef>
                        <a:spcAft>
                          <a:spcPts val="12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lvl="0" indent="0">
                        <a:lnSpc>
                          <a:spcPct val="115000"/>
                        </a:lnSpc>
                        <a:spcAft>
                          <a:spcPts val="600"/>
                        </a:spcAft>
                        <a:buFont typeface="Symbol" panose="05050102010706020507" pitchFamily="18" charset="2"/>
                        <a:buNone/>
                      </a:pPr>
                      <a:endParaRPr lang="en-AU" sz="1400" b="0" u="none" dirty="0">
                        <a:effectLst/>
                        <a:latin typeface="+mn-lt"/>
                        <a:ea typeface="Calibri" panose="020F0502020204030204" pitchFamily="34" charset="0"/>
                        <a:cs typeface="Times New Roman" panose="02020603050405020304" pitchFamily="18" charset="0"/>
                      </a:endParaRPr>
                    </a:p>
                  </a:txBody>
                  <a:tcPr marL="68580" marR="68580" marT="0" marB="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5561214"/>
                  </a:ext>
                </a:extLst>
              </a:tr>
            </a:tbl>
          </a:graphicData>
        </a:graphic>
      </p:graphicFrame>
      <p:cxnSp>
        <p:nvCxnSpPr>
          <p:cNvPr id="4" name="Straight Connector 3"/>
          <p:cNvCxnSpPr>
            <a:cxnSpLocks/>
          </p:cNvCxnSpPr>
          <p:nvPr/>
        </p:nvCxnSpPr>
        <p:spPr>
          <a:xfrm>
            <a:off x="4572000" y="979055"/>
            <a:ext cx="18473" cy="58106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8266545" y="979055"/>
            <a:ext cx="36946" cy="587894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27712"/>
            <a:ext cx="1790699" cy="551070"/>
          </a:xfrm>
          <a:prstGeom prst="rect">
            <a:avLst/>
          </a:prstGeom>
        </p:spPr>
      </p:pic>
      <p:pic>
        <p:nvPicPr>
          <p:cNvPr id="18" name="Picture 17">
            <a:extLst>
              <a:ext uri="{FF2B5EF4-FFF2-40B4-BE49-F238E27FC236}">
                <a16:creationId xmlns:a16="http://schemas.microsoft.com/office/drawing/2014/main" id="{A28F638C-1D5C-4B71-83DA-051A676F4E2B}"/>
              </a:ext>
            </a:extLst>
          </p:cNvPr>
          <p:cNvPicPr>
            <a:picLocks noChangeAspect="1"/>
          </p:cNvPicPr>
          <p:nvPr/>
        </p:nvPicPr>
        <p:blipFill>
          <a:blip r:embed="rId4"/>
          <a:stretch>
            <a:fillRect/>
          </a:stretch>
        </p:blipFill>
        <p:spPr>
          <a:xfrm>
            <a:off x="1501913" y="5108097"/>
            <a:ext cx="1565967" cy="1565967"/>
          </a:xfrm>
          <a:prstGeom prst="rect">
            <a:avLst/>
          </a:prstGeom>
        </p:spPr>
      </p:pic>
      <p:pic>
        <p:nvPicPr>
          <p:cNvPr id="23" name="Picture 22">
            <a:extLst>
              <a:ext uri="{FF2B5EF4-FFF2-40B4-BE49-F238E27FC236}">
                <a16:creationId xmlns:a16="http://schemas.microsoft.com/office/drawing/2014/main" id="{95CAD2B7-692F-4132-AC47-85524678489D}"/>
              </a:ext>
            </a:extLst>
          </p:cNvPr>
          <p:cNvPicPr>
            <a:picLocks noChangeAspect="1"/>
          </p:cNvPicPr>
          <p:nvPr/>
        </p:nvPicPr>
        <p:blipFill>
          <a:blip r:embed="rId5"/>
          <a:stretch>
            <a:fillRect/>
          </a:stretch>
        </p:blipFill>
        <p:spPr>
          <a:xfrm>
            <a:off x="5688899" y="5130281"/>
            <a:ext cx="1531474" cy="1565967"/>
          </a:xfrm>
          <a:prstGeom prst="rect">
            <a:avLst/>
          </a:prstGeom>
        </p:spPr>
      </p:pic>
      <p:pic>
        <p:nvPicPr>
          <p:cNvPr id="25" name="Picture 24">
            <a:extLst>
              <a:ext uri="{FF2B5EF4-FFF2-40B4-BE49-F238E27FC236}">
                <a16:creationId xmlns:a16="http://schemas.microsoft.com/office/drawing/2014/main" id="{1626448B-ACD7-42F7-850F-21F8627641B6}"/>
              </a:ext>
            </a:extLst>
          </p:cNvPr>
          <p:cNvPicPr>
            <a:picLocks noChangeAspect="1"/>
          </p:cNvPicPr>
          <p:nvPr/>
        </p:nvPicPr>
        <p:blipFill>
          <a:blip r:embed="rId6"/>
          <a:stretch>
            <a:fillRect/>
          </a:stretch>
        </p:blipFill>
        <p:spPr>
          <a:xfrm>
            <a:off x="9533840" y="5236304"/>
            <a:ext cx="1353919" cy="1353919"/>
          </a:xfrm>
          <a:prstGeom prst="rect">
            <a:avLst/>
          </a:prstGeom>
        </p:spPr>
      </p:pic>
    </p:spTree>
    <p:extLst>
      <p:ext uri="{BB962C8B-B14F-4D97-AF65-F5344CB8AC3E}">
        <p14:creationId xmlns:p14="http://schemas.microsoft.com/office/powerpoint/2010/main" val="424076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E68147-4FA3-4053-8BF1-8156230C1A4E}"/>
              </a:ext>
            </a:extLst>
          </p:cNvPr>
          <p:cNvPicPr>
            <a:picLocks noChangeAspect="1"/>
          </p:cNvPicPr>
          <p:nvPr/>
        </p:nvPicPr>
        <p:blipFill>
          <a:blip r:embed="rId2"/>
          <a:stretch>
            <a:fillRect/>
          </a:stretch>
        </p:blipFill>
        <p:spPr>
          <a:xfrm>
            <a:off x="4668157" y="3172946"/>
            <a:ext cx="2342697" cy="1245533"/>
          </a:xfrm>
          <a:prstGeom prst="rect">
            <a:avLst/>
          </a:prstGeom>
        </p:spPr>
      </p:pic>
      <p:sp>
        <p:nvSpPr>
          <p:cNvPr id="17" name="Freeform 11"/>
          <p:cNvSpPr>
            <a:spLocks noEditPoints="1"/>
          </p:cNvSpPr>
          <p:nvPr/>
        </p:nvSpPr>
        <p:spPr bwMode="auto">
          <a:xfrm>
            <a:off x="5970418" y="1920128"/>
            <a:ext cx="363284" cy="396888"/>
          </a:xfrm>
          <a:custGeom>
            <a:avLst/>
            <a:gdLst>
              <a:gd name="T0" fmla="*/ 104 w 207"/>
              <a:gd name="T1" fmla="*/ 226 h 226"/>
              <a:gd name="T2" fmla="*/ 0 w 207"/>
              <a:gd name="T3" fmla="*/ 123 h 226"/>
              <a:gd name="T4" fmla="*/ 102 w 207"/>
              <a:gd name="T5" fmla="*/ 20 h 226"/>
              <a:gd name="T6" fmla="*/ 104 w 207"/>
              <a:gd name="T7" fmla="*/ 20 h 226"/>
              <a:gd name="T8" fmla="*/ 104 w 207"/>
              <a:gd name="T9" fmla="*/ 22 h 226"/>
              <a:gd name="T10" fmla="*/ 104 w 207"/>
              <a:gd name="T11" fmla="*/ 121 h 226"/>
              <a:gd name="T12" fmla="*/ 188 w 207"/>
              <a:gd name="T13" fmla="*/ 67 h 226"/>
              <a:gd name="T14" fmla="*/ 189 w 207"/>
              <a:gd name="T15" fmla="*/ 66 h 226"/>
              <a:gd name="T16" fmla="*/ 191 w 207"/>
              <a:gd name="T17" fmla="*/ 67 h 226"/>
              <a:gd name="T18" fmla="*/ 207 w 207"/>
              <a:gd name="T19" fmla="*/ 123 h 226"/>
              <a:gd name="T20" fmla="*/ 104 w 207"/>
              <a:gd name="T21" fmla="*/ 226 h 226"/>
              <a:gd name="T22" fmla="*/ 100 w 207"/>
              <a:gd name="T23" fmla="*/ 24 h 226"/>
              <a:gd name="T24" fmla="*/ 5 w 207"/>
              <a:gd name="T25" fmla="*/ 123 h 226"/>
              <a:gd name="T26" fmla="*/ 104 w 207"/>
              <a:gd name="T27" fmla="*/ 221 h 226"/>
              <a:gd name="T28" fmla="*/ 202 w 207"/>
              <a:gd name="T29" fmla="*/ 123 h 226"/>
              <a:gd name="T30" fmla="*/ 188 w 207"/>
              <a:gd name="T31" fmla="*/ 72 h 226"/>
              <a:gd name="T32" fmla="*/ 103 w 207"/>
              <a:gd name="T33" fmla="*/ 128 h 226"/>
              <a:gd name="T34" fmla="*/ 101 w 207"/>
              <a:gd name="T35" fmla="*/ 128 h 226"/>
              <a:gd name="T36" fmla="*/ 100 w 207"/>
              <a:gd name="T37" fmla="*/ 126 h 226"/>
              <a:gd name="T38" fmla="*/ 100 w 207"/>
              <a:gd name="T39" fmla="*/ 24 h 226"/>
              <a:gd name="T40" fmla="*/ 117 w 207"/>
              <a:gd name="T41" fmla="*/ 102 h 226"/>
              <a:gd name="T42" fmla="*/ 115 w 207"/>
              <a:gd name="T43" fmla="*/ 102 h 226"/>
              <a:gd name="T44" fmla="*/ 114 w 207"/>
              <a:gd name="T45" fmla="*/ 100 h 226"/>
              <a:gd name="T46" fmla="*/ 114 w 207"/>
              <a:gd name="T47" fmla="*/ 2 h 226"/>
              <a:gd name="T48" fmla="*/ 115 w 207"/>
              <a:gd name="T49" fmla="*/ 0 h 226"/>
              <a:gd name="T50" fmla="*/ 117 w 207"/>
              <a:gd name="T51" fmla="*/ 0 h 226"/>
              <a:gd name="T52" fmla="*/ 200 w 207"/>
              <a:gd name="T53" fmla="*/ 45 h 226"/>
              <a:gd name="T54" fmla="*/ 201 w 207"/>
              <a:gd name="T55" fmla="*/ 47 h 226"/>
              <a:gd name="T56" fmla="*/ 200 w 207"/>
              <a:gd name="T57" fmla="*/ 48 h 226"/>
              <a:gd name="T58" fmla="*/ 118 w 207"/>
              <a:gd name="T59" fmla="*/ 102 h 226"/>
              <a:gd name="T60" fmla="*/ 117 w 207"/>
              <a:gd name="T61" fmla="*/ 102 h 226"/>
              <a:gd name="T62" fmla="*/ 119 w 207"/>
              <a:gd name="T63" fmla="*/ 4 h 226"/>
              <a:gd name="T64" fmla="*/ 119 w 207"/>
              <a:gd name="T65" fmla="*/ 96 h 226"/>
              <a:gd name="T66" fmla="*/ 195 w 207"/>
              <a:gd name="T67" fmla="*/ 46 h 226"/>
              <a:gd name="T68" fmla="*/ 119 w 207"/>
              <a:gd name="T69" fmla="*/ 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7" h="226">
                <a:moveTo>
                  <a:pt x="104" y="226"/>
                </a:moveTo>
                <a:cubicBezTo>
                  <a:pt x="47" y="226"/>
                  <a:pt x="0" y="180"/>
                  <a:pt x="0" y="123"/>
                </a:cubicBezTo>
                <a:cubicBezTo>
                  <a:pt x="0" y="67"/>
                  <a:pt x="46" y="20"/>
                  <a:pt x="102" y="20"/>
                </a:cubicBezTo>
                <a:cubicBezTo>
                  <a:pt x="103" y="20"/>
                  <a:pt x="103" y="20"/>
                  <a:pt x="104" y="20"/>
                </a:cubicBezTo>
                <a:cubicBezTo>
                  <a:pt x="104" y="21"/>
                  <a:pt x="104" y="21"/>
                  <a:pt x="104" y="22"/>
                </a:cubicBezTo>
                <a:cubicBezTo>
                  <a:pt x="104" y="121"/>
                  <a:pt x="104" y="121"/>
                  <a:pt x="104" y="121"/>
                </a:cubicBezTo>
                <a:cubicBezTo>
                  <a:pt x="188" y="67"/>
                  <a:pt x="188" y="67"/>
                  <a:pt x="188" y="67"/>
                </a:cubicBezTo>
                <a:cubicBezTo>
                  <a:pt x="188" y="66"/>
                  <a:pt x="189" y="66"/>
                  <a:pt x="189" y="66"/>
                </a:cubicBezTo>
                <a:cubicBezTo>
                  <a:pt x="190" y="67"/>
                  <a:pt x="190" y="67"/>
                  <a:pt x="191" y="67"/>
                </a:cubicBezTo>
                <a:cubicBezTo>
                  <a:pt x="201" y="84"/>
                  <a:pt x="207" y="103"/>
                  <a:pt x="207" y="123"/>
                </a:cubicBezTo>
                <a:cubicBezTo>
                  <a:pt x="207" y="180"/>
                  <a:pt x="161" y="226"/>
                  <a:pt x="104" y="226"/>
                </a:cubicBezTo>
                <a:close/>
                <a:moveTo>
                  <a:pt x="100" y="24"/>
                </a:moveTo>
                <a:cubicBezTo>
                  <a:pt x="47" y="26"/>
                  <a:pt x="5" y="70"/>
                  <a:pt x="5" y="123"/>
                </a:cubicBezTo>
                <a:cubicBezTo>
                  <a:pt x="5" y="177"/>
                  <a:pt x="49" y="221"/>
                  <a:pt x="104" y="221"/>
                </a:cubicBezTo>
                <a:cubicBezTo>
                  <a:pt x="158" y="221"/>
                  <a:pt x="202" y="177"/>
                  <a:pt x="202" y="123"/>
                </a:cubicBezTo>
                <a:cubicBezTo>
                  <a:pt x="202" y="105"/>
                  <a:pt x="197" y="87"/>
                  <a:pt x="188" y="72"/>
                </a:cubicBezTo>
                <a:cubicBezTo>
                  <a:pt x="103" y="128"/>
                  <a:pt x="103" y="128"/>
                  <a:pt x="103" y="128"/>
                </a:cubicBezTo>
                <a:cubicBezTo>
                  <a:pt x="103" y="128"/>
                  <a:pt x="102" y="128"/>
                  <a:pt x="101" y="128"/>
                </a:cubicBezTo>
                <a:cubicBezTo>
                  <a:pt x="100" y="127"/>
                  <a:pt x="100" y="127"/>
                  <a:pt x="100" y="126"/>
                </a:cubicBezTo>
                <a:lnTo>
                  <a:pt x="100" y="24"/>
                </a:lnTo>
                <a:close/>
                <a:moveTo>
                  <a:pt x="117" y="102"/>
                </a:moveTo>
                <a:cubicBezTo>
                  <a:pt x="116" y="102"/>
                  <a:pt x="116" y="102"/>
                  <a:pt x="115" y="102"/>
                </a:cubicBezTo>
                <a:cubicBezTo>
                  <a:pt x="115" y="102"/>
                  <a:pt x="114" y="101"/>
                  <a:pt x="114" y="100"/>
                </a:cubicBezTo>
                <a:cubicBezTo>
                  <a:pt x="114" y="2"/>
                  <a:pt x="114" y="2"/>
                  <a:pt x="114" y="2"/>
                </a:cubicBezTo>
                <a:cubicBezTo>
                  <a:pt x="114" y="1"/>
                  <a:pt x="114" y="1"/>
                  <a:pt x="115" y="0"/>
                </a:cubicBezTo>
                <a:cubicBezTo>
                  <a:pt x="115" y="0"/>
                  <a:pt x="116" y="0"/>
                  <a:pt x="117" y="0"/>
                </a:cubicBezTo>
                <a:cubicBezTo>
                  <a:pt x="150" y="0"/>
                  <a:pt x="181" y="17"/>
                  <a:pt x="200" y="45"/>
                </a:cubicBezTo>
                <a:cubicBezTo>
                  <a:pt x="201" y="45"/>
                  <a:pt x="201" y="46"/>
                  <a:pt x="201" y="47"/>
                </a:cubicBezTo>
                <a:cubicBezTo>
                  <a:pt x="200" y="47"/>
                  <a:pt x="200" y="48"/>
                  <a:pt x="200" y="48"/>
                </a:cubicBezTo>
                <a:cubicBezTo>
                  <a:pt x="118" y="102"/>
                  <a:pt x="118" y="102"/>
                  <a:pt x="118" y="102"/>
                </a:cubicBezTo>
                <a:cubicBezTo>
                  <a:pt x="117" y="102"/>
                  <a:pt x="117" y="102"/>
                  <a:pt x="117" y="102"/>
                </a:cubicBezTo>
                <a:close/>
                <a:moveTo>
                  <a:pt x="119" y="4"/>
                </a:moveTo>
                <a:cubicBezTo>
                  <a:pt x="119" y="96"/>
                  <a:pt x="119" y="96"/>
                  <a:pt x="119" y="96"/>
                </a:cubicBezTo>
                <a:cubicBezTo>
                  <a:pt x="195" y="46"/>
                  <a:pt x="195" y="46"/>
                  <a:pt x="195" y="46"/>
                </a:cubicBezTo>
                <a:cubicBezTo>
                  <a:pt x="177" y="21"/>
                  <a:pt x="149" y="6"/>
                  <a:pt x="119" y="4"/>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grpSp>
        <p:nvGrpSpPr>
          <p:cNvPr id="50" name="Group 49"/>
          <p:cNvGrpSpPr/>
          <p:nvPr/>
        </p:nvGrpSpPr>
        <p:grpSpPr>
          <a:xfrm>
            <a:off x="7765860" y="1985606"/>
            <a:ext cx="395071" cy="326502"/>
            <a:chOff x="9566275" y="1127125"/>
            <a:chExt cx="1381125" cy="1141413"/>
          </a:xfrm>
        </p:grpSpPr>
        <p:sp>
          <p:nvSpPr>
            <p:cNvPr id="21" name="Freeform 14"/>
            <p:cNvSpPr>
              <a:spLocks noEditPoints="1"/>
            </p:cNvSpPr>
            <p:nvPr/>
          </p:nvSpPr>
          <p:spPr bwMode="auto">
            <a:xfrm>
              <a:off x="10621963" y="1870075"/>
              <a:ext cx="171450" cy="171450"/>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4 w 28"/>
                <a:gd name="T11" fmla="*/ 5 h 28"/>
                <a:gd name="T12" fmla="*/ 23 w 28"/>
                <a:gd name="T13" fmla="*/ 14 h 28"/>
                <a:gd name="T14" fmla="*/ 14 w 28"/>
                <a:gd name="T15" fmla="*/ 24 h 28"/>
                <a:gd name="T16" fmla="*/ 4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21" y="28"/>
                    <a:pt x="28" y="22"/>
                    <a:pt x="28" y="14"/>
                  </a:cubicBezTo>
                  <a:cubicBezTo>
                    <a:pt x="28" y="7"/>
                    <a:pt x="21" y="0"/>
                    <a:pt x="14" y="0"/>
                  </a:cubicBezTo>
                  <a:cubicBezTo>
                    <a:pt x="6" y="0"/>
                    <a:pt x="0" y="7"/>
                    <a:pt x="0" y="14"/>
                  </a:cubicBezTo>
                  <a:cubicBezTo>
                    <a:pt x="0" y="22"/>
                    <a:pt x="6" y="28"/>
                    <a:pt x="14" y="28"/>
                  </a:cubicBezTo>
                  <a:close/>
                  <a:moveTo>
                    <a:pt x="14" y="5"/>
                  </a:moveTo>
                  <a:cubicBezTo>
                    <a:pt x="19" y="5"/>
                    <a:pt x="23" y="9"/>
                    <a:pt x="23" y="14"/>
                  </a:cubicBezTo>
                  <a:cubicBezTo>
                    <a:pt x="23" y="20"/>
                    <a:pt x="19" y="24"/>
                    <a:pt x="14" y="24"/>
                  </a:cubicBezTo>
                  <a:cubicBezTo>
                    <a:pt x="8" y="24"/>
                    <a:pt x="4" y="20"/>
                    <a:pt x="4" y="14"/>
                  </a:cubicBezTo>
                  <a:cubicBezTo>
                    <a:pt x="4" y="9"/>
                    <a:pt x="8"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35" name="Freeform 15"/>
            <p:cNvSpPr>
              <a:spLocks noEditPoints="1"/>
            </p:cNvSpPr>
            <p:nvPr/>
          </p:nvSpPr>
          <p:spPr bwMode="auto">
            <a:xfrm>
              <a:off x="9861550" y="1870075"/>
              <a:ext cx="171450" cy="171450"/>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4 w 28"/>
                <a:gd name="T11" fmla="*/ 5 h 28"/>
                <a:gd name="T12" fmla="*/ 23 w 28"/>
                <a:gd name="T13" fmla="*/ 14 h 28"/>
                <a:gd name="T14" fmla="*/ 14 w 28"/>
                <a:gd name="T15" fmla="*/ 24 h 28"/>
                <a:gd name="T16" fmla="*/ 4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21" y="28"/>
                    <a:pt x="28" y="22"/>
                    <a:pt x="28" y="14"/>
                  </a:cubicBezTo>
                  <a:cubicBezTo>
                    <a:pt x="28" y="7"/>
                    <a:pt x="21" y="0"/>
                    <a:pt x="14" y="0"/>
                  </a:cubicBezTo>
                  <a:cubicBezTo>
                    <a:pt x="6" y="0"/>
                    <a:pt x="0" y="7"/>
                    <a:pt x="0" y="14"/>
                  </a:cubicBezTo>
                  <a:cubicBezTo>
                    <a:pt x="0" y="22"/>
                    <a:pt x="6" y="28"/>
                    <a:pt x="14" y="28"/>
                  </a:cubicBezTo>
                  <a:close/>
                  <a:moveTo>
                    <a:pt x="14" y="5"/>
                  </a:moveTo>
                  <a:cubicBezTo>
                    <a:pt x="19" y="5"/>
                    <a:pt x="23" y="9"/>
                    <a:pt x="23" y="14"/>
                  </a:cubicBezTo>
                  <a:cubicBezTo>
                    <a:pt x="23" y="20"/>
                    <a:pt x="19" y="24"/>
                    <a:pt x="14" y="24"/>
                  </a:cubicBezTo>
                  <a:cubicBezTo>
                    <a:pt x="8" y="24"/>
                    <a:pt x="4" y="20"/>
                    <a:pt x="4" y="14"/>
                  </a:cubicBezTo>
                  <a:cubicBezTo>
                    <a:pt x="4" y="9"/>
                    <a:pt x="8"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36" name="Freeform 16"/>
            <p:cNvSpPr>
              <a:spLocks noEditPoints="1"/>
            </p:cNvSpPr>
            <p:nvPr/>
          </p:nvSpPr>
          <p:spPr bwMode="auto">
            <a:xfrm>
              <a:off x="9566275" y="1127125"/>
              <a:ext cx="1381125" cy="1141413"/>
            </a:xfrm>
            <a:custGeom>
              <a:avLst/>
              <a:gdLst>
                <a:gd name="T0" fmla="*/ 220 w 225"/>
                <a:gd name="T1" fmla="*/ 83 h 186"/>
                <a:gd name="T2" fmla="*/ 205 w 225"/>
                <a:gd name="T3" fmla="*/ 31 h 186"/>
                <a:gd name="T4" fmla="*/ 196 w 225"/>
                <a:gd name="T5" fmla="*/ 2 h 186"/>
                <a:gd name="T6" fmla="*/ 193 w 225"/>
                <a:gd name="T7" fmla="*/ 0 h 186"/>
                <a:gd name="T8" fmla="*/ 164 w 225"/>
                <a:gd name="T9" fmla="*/ 9 h 186"/>
                <a:gd name="T10" fmla="*/ 31 w 225"/>
                <a:gd name="T11" fmla="*/ 48 h 186"/>
                <a:gd name="T12" fmla="*/ 31 w 225"/>
                <a:gd name="T13" fmla="*/ 48 h 186"/>
                <a:gd name="T14" fmla="*/ 1 w 225"/>
                <a:gd name="T15" fmla="*/ 59 h 186"/>
                <a:gd name="T16" fmla="*/ 22 w 225"/>
                <a:gd name="T17" fmla="*/ 183 h 186"/>
                <a:gd name="T18" fmla="*/ 223 w 225"/>
                <a:gd name="T19" fmla="*/ 186 h 186"/>
                <a:gd name="T20" fmla="*/ 225 w 225"/>
                <a:gd name="T21" fmla="*/ 85 h 186"/>
                <a:gd name="T22" fmla="*/ 22 w 225"/>
                <a:gd name="T23" fmla="*/ 115 h 186"/>
                <a:gd name="T24" fmla="*/ 22 w 225"/>
                <a:gd name="T25" fmla="*/ 85 h 186"/>
                <a:gd name="T26" fmla="*/ 22 w 225"/>
                <a:gd name="T27" fmla="*/ 115 h 186"/>
                <a:gd name="T28" fmla="*/ 57 w 225"/>
                <a:gd name="T29" fmla="*/ 88 h 186"/>
                <a:gd name="T30" fmla="*/ 221 w 225"/>
                <a:gd name="T31" fmla="*/ 118 h 186"/>
                <a:gd name="T32" fmla="*/ 198 w 225"/>
                <a:gd name="T33" fmla="*/ 181 h 186"/>
                <a:gd name="T34" fmla="*/ 26 w 225"/>
                <a:gd name="T35" fmla="*/ 158 h 186"/>
                <a:gd name="T36" fmla="*/ 26 w 225"/>
                <a:gd name="T37" fmla="*/ 113 h 186"/>
                <a:gd name="T38" fmla="*/ 52 w 225"/>
                <a:gd name="T39" fmla="*/ 88 h 186"/>
                <a:gd name="T40" fmla="*/ 102 w 225"/>
                <a:gd name="T41" fmla="*/ 46 h 186"/>
                <a:gd name="T42" fmla="*/ 140 w 225"/>
                <a:gd name="T43" fmla="*/ 83 h 186"/>
                <a:gd name="T44" fmla="*/ 102 w 225"/>
                <a:gd name="T45" fmla="*/ 46 h 186"/>
                <a:gd name="T46" fmla="*/ 195 w 225"/>
                <a:gd name="T47" fmla="*/ 88 h 186"/>
                <a:gd name="T48" fmla="*/ 218 w 225"/>
                <a:gd name="T49" fmla="*/ 88 h 186"/>
                <a:gd name="T50" fmla="*/ 221 w 225"/>
                <a:gd name="T51" fmla="*/ 113 h 186"/>
                <a:gd name="T52" fmla="*/ 143 w 225"/>
                <a:gd name="T53" fmla="*/ 68 h 186"/>
                <a:gd name="T54" fmla="*/ 79 w 225"/>
                <a:gd name="T55" fmla="*/ 83 h 186"/>
                <a:gd name="T56" fmla="*/ 35 w 225"/>
                <a:gd name="T57" fmla="*/ 51 h 186"/>
                <a:gd name="T58" fmla="*/ 178 w 225"/>
                <a:gd name="T59" fmla="*/ 31 h 186"/>
                <a:gd name="T60" fmla="*/ 201 w 225"/>
                <a:gd name="T61" fmla="*/ 34 h 186"/>
                <a:gd name="T62" fmla="*/ 144 w 225"/>
                <a:gd name="T63" fmla="*/ 83 h 186"/>
                <a:gd name="T64" fmla="*/ 180 w 225"/>
                <a:gd name="T65" fmla="*/ 27 h 186"/>
                <a:gd name="T66" fmla="*/ 192 w 225"/>
                <a:gd name="T67" fmla="*/ 5 h 186"/>
                <a:gd name="T68" fmla="*/ 30 w 225"/>
                <a:gd name="T69" fmla="*/ 53 h 186"/>
                <a:gd name="T70" fmla="*/ 6 w 225"/>
                <a:gd name="T71" fmla="*/ 60 h 186"/>
                <a:gd name="T72" fmla="*/ 26 w 225"/>
                <a:gd name="T73" fmla="*/ 163 h 186"/>
                <a:gd name="T74" fmla="*/ 26 w 225"/>
                <a:gd name="T75" fmla="*/ 181 h 186"/>
                <a:gd name="T76" fmla="*/ 203 w 225"/>
                <a:gd name="T77" fmla="*/ 181 h 186"/>
                <a:gd name="T78" fmla="*/ 221 w 225"/>
                <a:gd name="T79" fmla="*/ 1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186">
                  <a:moveTo>
                    <a:pt x="223" y="83"/>
                  </a:moveTo>
                  <a:cubicBezTo>
                    <a:pt x="220" y="83"/>
                    <a:pt x="220" y="83"/>
                    <a:pt x="220" y="83"/>
                  </a:cubicBezTo>
                  <a:cubicBezTo>
                    <a:pt x="205" y="31"/>
                    <a:pt x="205" y="31"/>
                    <a:pt x="205" y="31"/>
                  </a:cubicBezTo>
                  <a:cubicBezTo>
                    <a:pt x="205" y="31"/>
                    <a:pt x="205" y="31"/>
                    <a:pt x="205" y="31"/>
                  </a:cubicBezTo>
                  <a:cubicBezTo>
                    <a:pt x="205" y="31"/>
                    <a:pt x="205" y="31"/>
                    <a:pt x="205" y="31"/>
                  </a:cubicBezTo>
                  <a:cubicBezTo>
                    <a:pt x="196" y="2"/>
                    <a:pt x="196" y="2"/>
                    <a:pt x="196" y="2"/>
                  </a:cubicBezTo>
                  <a:cubicBezTo>
                    <a:pt x="196" y="1"/>
                    <a:pt x="196" y="1"/>
                    <a:pt x="195" y="0"/>
                  </a:cubicBezTo>
                  <a:cubicBezTo>
                    <a:pt x="194" y="0"/>
                    <a:pt x="194" y="0"/>
                    <a:pt x="193" y="0"/>
                  </a:cubicBezTo>
                  <a:cubicBezTo>
                    <a:pt x="164" y="9"/>
                    <a:pt x="164" y="9"/>
                    <a:pt x="164" y="9"/>
                  </a:cubicBezTo>
                  <a:cubicBezTo>
                    <a:pt x="164" y="9"/>
                    <a:pt x="164" y="9"/>
                    <a:pt x="164" y="9"/>
                  </a:cubicBezTo>
                  <a:cubicBezTo>
                    <a:pt x="164" y="9"/>
                    <a:pt x="164" y="9"/>
                    <a:pt x="164" y="9"/>
                  </a:cubicBezTo>
                  <a:cubicBezTo>
                    <a:pt x="31" y="48"/>
                    <a:pt x="31" y="48"/>
                    <a:pt x="31" y="48"/>
                  </a:cubicBezTo>
                  <a:cubicBezTo>
                    <a:pt x="31" y="48"/>
                    <a:pt x="31" y="48"/>
                    <a:pt x="31" y="48"/>
                  </a:cubicBezTo>
                  <a:cubicBezTo>
                    <a:pt x="31" y="48"/>
                    <a:pt x="31" y="48"/>
                    <a:pt x="31" y="48"/>
                  </a:cubicBezTo>
                  <a:cubicBezTo>
                    <a:pt x="2" y="56"/>
                    <a:pt x="2" y="56"/>
                    <a:pt x="2" y="56"/>
                  </a:cubicBezTo>
                  <a:cubicBezTo>
                    <a:pt x="1" y="56"/>
                    <a:pt x="0" y="58"/>
                    <a:pt x="1" y="59"/>
                  </a:cubicBezTo>
                  <a:cubicBezTo>
                    <a:pt x="22" y="131"/>
                    <a:pt x="22" y="131"/>
                    <a:pt x="22" y="131"/>
                  </a:cubicBezTo>
                  <a:cubicBezTo>
                    <a:pt x="22" y="183"/>
                    <a:pt x="22" y="183"/>
                    <a:pt x="22" y="183"/>
                  </a:cubicBezTo>
                  <a:cubicBezTo>
                    <a:pt x="22" y="185"/>
                    <a:pt x="23" y="186"/>
                    <a:pt x="24" y="186"/>
                  </a:cubicBezTo>
                  <a:cubicBezTo>
                    <a:pt x="223" y="186"/>
                    <a:pt x="223" y="186"/>
                    <a:pt x="223" y="186"/>
                  </a:cubicBezTo>
                  <a:cubicBezTo>
                    <a:pt x="224" y="186"/>
                    <a:pt x="225" y="185"/>
                    <a:pt x="225" y="183"/>
                  </a:cubicBezTo>
                  <a:cubicBezTo>
                    <a:pt x="225" y="85"/>
                    <a:pt x="225" y="85"/>
                    <a:pt x="225" y="85"/>
                  </a:cubicBezTo>
                  <a:cubicBezTo>
                    <a:pt x="225" y="84"/>
                    <a:pt x="224" y="83"/>
                    <a:pt x="223" y="83"/>
                  </a:cubicBezTo>
                  <a:close/>
                  <a:moveTo>
                    <a:pt x="22" y="115"/>
                  </a:moveTo>
                  <a:cubicBezTo>
                    <a:pt x="14" y="89"/>
                    <a:pt x="14" y="89"/>
                    <a:pt x="14" y="89"/>
                  </a:cubicBezTo>
                  <a:cubicBezTo>
                    <a:pt x="17" y="88"/>
                    <a:pt x="19" y="86"/>
                    <a:pt x="22" y="85"/>
                  </a:cubicBezTo>
                  <a:cubicBezTo>
                    <a:pt x="22" y="85"/>
                    <a:pt x="22" y="85"/>
                    <a:pt x="22" y="85"/>
                  </a:cubicBezTo>
                  <a:lnTo>
                    <a:pt x="22" y="115"/>
                  </a:lnTo>
                  <a:close/>
                  <a:moveTo>
                    <a:pt x="26" y="118"/>
                  </a:moveTo>
                  <a:cubicBezTo>
                    <a:pt x="42" y="117"/>
                    <a:pt x="55" y="104"/>
                    <a:pt x="57" y="88"/>
                  </a:cubicBezTo>
                  <a:cubicBezTo>
                    <a:pt x="191" y="88"/>
                    <a:pt x="191" y="88"/>
                    <a:pt x="191" y="88"/>
                  </a:cubicBezTo>
                  <a:cubicBezTo>
                    <a:pt x="192" y="104"/>
                    <a:pt x="205" y="117"/>
                    <a:pt x="221" y="118"/>
                  </a:cubicBezTo>
                  <a:cubicBezTo>
                    <a:pt x="221" y="158"/>
                    <a:pt x="221" y="158"/>
                    <a:pt x="221" y="158"/>
                  </a:cubicBezTo>
                  <a:cubicBezTo>
                    <a:pt x="209" y="159"/>
                    <a:pt x="199" y="169"/>
                    <a:pt x="198" y="181"/>
                  </a:cubicBezTo>
                  <a:cubicBezTo>
                    <a:pt x="49" y="181"/>
                    <a:pt x="49" y="181"/>
                    <a:pt x="49" y="181"/>
                  </a:cubicBezTo>
                  <a:cubicBezTo>
                    <a:pt x="48" y="169"/>
                    <a:pt x="38" y="159"/>
                    <a:pt x="26" y="158"/>
                  </a:cubicBezTo>
                  <a:lnTo>
                    <a:pt x="26" y="118"/>
                  </a:lnTo>
                  <a:close/>
                  <a:moveTo>
                    <a:pt x="26" y="113"/>
                  </a:moveTo>
                  <a:cubicBezTo>
                    <a:pt x="26" y="88"/>
                    <a:pt x="26" y="88"/>
                    <a:pt x="26" y="88"/>
                  </a:cubicBezTo>
                  <a:cubicBezTo>
                    <a:pt x="52" y="88"/>
                    <a:pt x="52" y="88"/>
                    <a:pt x="52" y="88"/>
                  </a:cubicBezTo>
                  <a:cubicBezTo>
                    <a:pt x="51" y="101"/>
                    <a:pt x="40" y="112"/>
                    <a:pt x="26" y="113"/>
                  </a:cubicBezTo>
                  <a:close/>
                  <a:moveTo>
                    <a:pt x="102" y="46"/>
                  </a:moveTo>
                  <a:cubicBezTo>
                    <a:pt x="117" y="42"/>
                    <a:pt x="133" y="52"/>
                    <a:pt x="138" y="70"/>
                  </a:cubicBezTo>
                  <a:cubicBezTo>
                    <a:pt x="140" y="74"/>
                    <a:pt x="140" y="79"/>
                    <a:pt x="140" y="83"/>
                  </a:cubicBezTo>
                  <a:cubicBezTo>
                    <a:pt x="84" y="83"/>
                    <a:pt x="84" y="83"/>
                    <a:pt x="84" y="83"/>
                  </a:cubicBezTo>
                  <a:cubicBezTo>
                    <a:pt x="80" y="66"/>
                    <a:pt x="88" y="50"/>
                    <a:pt x="102" y="46"/>
                  </a:cubicBezTo>
                  <a:close/>
                  <a:moveTo>
                    <a:pt x="221" y="113"/>
                  </a:moveTo>
                  <a:cubicBezTo>
                    <a:pt x="207" y="112"/>
                    <a:pt x="196" y="101"/>
                    <a:pt x="195" y="88"/>
                  </a:cubicBezTo>
                  <a:cubicBezTo>
                    <a:pt x="218" y="88"/>
                    <a:pt x="218" y="88"/>
                    <a:pt x="218" y="88"/>
                  </a:cubicBezTo>
                  <a:cubicBezTo>
                    <a:pt x="218" y="88"/>
                    <a:pt x="218" y="88"/>
                    <a:pt x="218" y="88"/>
                  </a:cubicBezTo>
                  <a:cubicBezTo>
                    <a:pt x="221" y="88"/>
                    <a:pt x="221" y="88"/>
                    <a:pt x="221" y="88"/>
                  </a:cubicBezTo>
                  <a:lnTo>
                    <a:pt x="221" y="113"/>
                  </a:lnTo>
                  <a:close/>
                  <a:moveTo>
                    <a:pt x="144" y="83"/>
                  </a:moveTo>
                  <a:cubicBezTo>
                    <a:pt x="145" y="78"/>
                    <a:pt x="144" y="73"/>
                    <a:pt x="143" y="68"/>
                  </a:cubicBezTo>
                  <a:cubicBezTo>
                    <a:pt x="137" y="49"/>
                    <a:pt x="118" y="36"/>
                    <a:pt x="101" y="42"/>
                  </a:cubicBezTo>
                  <a:cubicBezTo>
                    <a:pt x="85" y="46"/>
                    <a:pt x="76" y="64"/>
                    <a:pt x="79" y="83"/>
                  </a:cubicBezTo>
                  <a:cubicBezTo>
                    <a:pt x="24" y="83"/>
                    <a:pt x="24" y="83"/>
                    <a:pt x="24" y="83"/>
                  </a:cubicBezTo>
                  <a:cubicBezTo>
                    <a:pt x="33" y="75"/>
                    <a:pt x="37" y="63"/>
                    <a:pt x="35" y="51"/>
                  </a:cubicBezTo>
                  <a:cubicBezTo>
                    <a:pt x="163" y="14"/>
                    <a:pt x="163" y="14"/>
                    <a:pt x="163" y="14"/>
                  </a:cubicBezTo>
                  <a:cubicBezTo>
                    <a:pt x="166" y="21"/>
                    <a:pt x="171" y="27"/>
                    <a:pt x="178" y="31"/>
                  </a:cubicBezTo>
                  <a:cubicBezTo>
                    <a:pt x="183" y="34"/>
                    <a:pt x="188" y="35"/>
                    <a:pt x="194" y="35"/>
                  </a:cubicBezTo>
                  <a:cubicBezTo>
                    <a:pt x="196" y="35"/>
                    <a:pt x="198" y="35"/>
                    <a:pt x="201" y="34"/>
                  </a:cubicBezTo>
                  <a:cubicBezTo>
                    <a:pt x="215" y="83"/>
                    <a:pt x="215" y="83"/>
                    <a:pt x="215" y="83"/>
                  </a:cubicBezTo>
                  <a:lnTo>
                    <a:pt x="144" y="83"/>
                  </a:lnTo>
                  <a:close/>
                  <a:moveTo>
                    <a:pt x="199" y="30"/>
                  </a:moveTo>
                  <a:cubicBezTo>
                    <a:pt x="193" y="31"/>
                    <a:pt x="186" y="30"/>
                    <a:pt x="180" y="27"/>
                  </a:cubicBezTo>
                  <a:cubicBezTo>
                    <a:pt x="175" y="24"/>
                    <a:pt x="170" y="19"/>
                    <a:pt x="168" y="12"/>
                  </a:cubicBezTo>
                  <a:cubicBezTo>
                    <a:pt x="192" y="5"/>
                    <a:pt x="192" y="5"/>
                    <a:pt x="192" y="5"/>
                  </a:cubicBezTo>
                  <a:lnTo>
                    <a:pt x="199" y="30"/>
                  </a:lnTo>
                  <a:close/>
                  <a:moveTo>
                    <a:pt x="30" y="53"/>
                  </a:moveTo>
                  <a:cubicBezTo>
                    <a:pt x="33" y="66"/>
                    <a:pt x="26" y="79"/>
                    <a:pt x="13" y="84"/>
                  </a:cubicBezTo>
                  <a:cubicBezTo>
                    <a:pt x="6" y="60"/>
                    <a:pt x="6" y="60"/>
                    <a:pt x="6" y="60"/>
                  </a:cubicBezTo>
                  <a:lnTo>
                    <a:pt x="30" y="53"/>
                  </a:lnTo>
                  <a:close/>
                  <a:moveTo>
                    <a:pt x="26" y="163"/>
                  </a:moveTo>
                  <a:cubicBezTo>
                    <a:pt x="36" y="164"/>
                    <a:pt x="43" y="172"/>
                    <a:pt x="44" y="181"/>
                  </a:cubicBezTo>
                  <a:cubicBezTo>
                    <a:pt x="26" y="181"/>
                    <a:pt x="26" y="181"/>
                    <a:pt x="26" y="181"/>
                  </a:cubicBezTo>
                  <a:lnTo>
                    <a:pt x="26" y="163"/>
                  </a:lnTo>
                  <a:close/>
                  <a:moveTo>
                    <a:pt x="203" y="181"/>
                  </a:moveTo>
                  <a:cubicBezTo>
                    <a:pt x="204" y="172"/>
                    <a:pt x="211" y="164"/>
                    <a:pt x="221" y="163"/>
                  </a:cubicBezTo>
                  <a:cubicBezTo>
                    <a:pt x="221" y="181"/>
                    <a:pt x="221" y="181"/>
                    <a:pt x="221" y="181"/>
                  </a:cubicBezTo>
                  <a:lnTo>
                    <a:pt x="203" y="1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37" name="Freeform 17"/>
            <p:cNvSpPr>
              <a:spLocks noEditPoints="1"/>
            </p:cNvSpPr>
            <p:nvPr/>
          </p:nvSpPr>
          <p:spPr bwMode="auto">
            <a:xfrm>
              <a:off x="10529888" y="1416050"/>
              <a:ext cx="190500" cy="171450"/>
            </a:xfrm>
            <a:custGeom>
              <a:avLst/>
              <a:gdLst>
                <a:gd name="T0" fmla="*/ 15 w 31"/>
                <a:gd name="T1" fmla="*/ 0 h 28"/>
                <a:gd name="T2" fmla="*/ 11 w 31"/>
                <a:gd name="T3" fmla="*/ 1 h 28"/>
                <a:gd name="T4" fmla="*/ 3 w 31"/>
                <a:gd name="T5" fmla="*/ 7 h 28"/>
                <a:gd name="T6" fmla="*/ 1 w 31"/>
                <a:gd name="T7" fmla="*/ 18 h 28"/>
                <a:gd name="T8" fmla="*/ 15 w 31"/>
                <a:gd name="T9" fmla="*/ 28 h 28"/>
                <a:gd name="T10" fmla="*/ 19 w 31"/>
                <a:gd name="T11" fmla="*/ 28 h 28"/>
                <a:gd name="T12" fmla="*/ 28 w 31"/>
                <a:gd name="T13" fmla="*/ 10 h 28"/>
                <a:gd name="T14" fmla="*/ 15 w 31"/>
                <a:gd name="T15" fmla="*/ 0 h 28"/>
                <a:gd name="T16" fmla="*/ 18 w 31"/>
                <a:gd name="T17" fmla="*/ 23 h 28"/>
                <a:gd name="T18" fmla="*/ 15 w 31"/>
                <a:gd name="T19" fmla="*/ 23 h 28"/>
                <a:gd name="T20" fmla="*/ 6 w 31"/>
                <a:gd name="T21" fmla="*/ 17 h 28"/>
                <a:gd name="T22" fmla="*/ 7 w 31"/>
                <a:gd name="T23" fmla="*/ 10 h 28"/>
                <a:gd name="T24" fmla="*/ 12 w 31"/>
                <a:gd name="T25" fmla="*/ 5 h 28"/>
                <a:gd name="T26" fmla="*/ 15 w 31"/>
                <a:gd name="T27" fmla="*/ 5 h 28"/>
                <a:gd name="T28" fmla="*/ 24 w 31"/>
                <a:gd name="T29" fmla="*/ 11 h 28"/>
                <a:gd name="T30" fmla="*/ 18 w 31"/>
                <a:gd name="T3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8">
                  <a:moveTo>
                    <a:pt x="15" y="0"/>
                  </a:moveTo>
                  <a:cubicBezTo>
                    <a:pt x="14" y="0"/>
                    <a:pt x="12" y="0"/>
                    <a:pt x="11" y="1"/>
                  </a:cubicBezTo>
                  <a:cubicBezTo>
                    <a:pt x="7" y="2"/>
                    <a:pt x="4" y="4"/>
                    <a:pt x="3" y="7"/>
                  </a:cubicBezTo>
                  <a:cubicBezTo>
                    <a:pt x="1" y="11"/>
                    <a:pt x="0" y="14"/>
                    <a:pt x="1" y="18"/>
                  </a:cubicBezTo>
                  <a:cubicBezTo>
                    <a:pt x="3" y="24"/>
                    <a:pt x="9" y="28"/>
                    <a:pt x="15" y="28"/>
                  </a:cubicBezTo>
                  <a:cubicBezTo>
                    <a:pt x="16" y="28"/>
                    <a:pt x="18" y="28"/>
                    <a:pt x="19" y="28"/>
                  </a:cubicBezTo>
                  <a:cubicBezTo>
                    <a:pt x="26" y="25"/>
                    <a:pt x="31" y="18"/>
                    <a:pt x="28" y="10"/>
                  </a:cubicBezTo>
                  <a:cubicBezTo>
                    <a:pt x="27" y="4"/>
                    <a:pt x="21" y="0"/>
                    <a:pt x="15" y="0"/>
                  </a:cubicBezTo>
                  <a:close/>
                  <a:moveTo>
                    <a:pt x="18" y="23"/>
                  </a:moveTo>
                  <a:cubicBezTo>
                    <a:pt x="17" y="23"/>
                    <a:pt x="16" y="23"/>
                    <a:pt x="15" y="23"/>
                  </a:cubicBezTo>
                  <a:cubicBezTo>
                    <a:pt x="11" y="23"/>
                    <a:pt x="7" y="21"/>
                    <a:pt x="6" y="17"/>
                  </a:cubicBezTo>
                  <a:cubicBezTo>
                    <a:pt x="5" y="14"/>
                    <a:pt x="6" y="12"/>
                    <a:pt x="7" y="10"/>
                  </a:cubicBezTo>
                  <a:cubicBezTo>
                    <a:pt x="8" y="7"/>
                    <a:pt x="10" y="6"/>
                    <a:pt x="12" y="5"/>
                  </a:cubicBezTo>
                  <a:cubicBezTo>
                    <a:pt x="13" y="5"/>
                    <a:pt x="14" y="5"/>
                    <a:pt x="15" y="5"/>
                  </a:cubicBezTo>
                  <a:cubicBezTo>
                    <a:pt x="19" y="5"/>
                    <a:pt x="23" y="7"/>
                    <a:pt x="24" y="11"/>
                  </a:cubicBezTo>
                  <a:cubicBezTo>
                    <a:pt x="25" y="16"/>
                    <a:pt x="23" y="22"/>
                    <a:pt x="18" y="2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grpSp>
      <p:sp>
        <p:nvSpPr>
          <p:cNvPr id="38" name="Freeform 18"/>
          <p:cNvSpPr>
            <a:spLocks noEditPoints="1"/>
          </p:cNvSpPr>
          <p:nvPr/>
        </p:nvSpPr>
        <p:spPr bwMode="auto">
          <a:xfrm>
            <a:off x="3442496" y="2137745"/>
            <a:ext cx="331497" cy="370549"/>
          </a:xfrm>
          <a:custGeom>
            <a:avLst/>
            <a:gdLst>
              <a:gd name="T0" fmla="*/ 189 w 189"/>
              <a:gd name="T1" fmla="*/ 43 h 211"/>
              <a:gd name="T2" fmla="*/ 146 w 189"/>
              <a:gd name="T3" fmla="*/ 0 h 211"/>
              <a:gd name="T4" fmla="*/ 130 w 189"/>
              <a:gd name="T5" fmla="*/ 20 h 211"/>
              <a:gd name="T6" fmla="*/ 116 w 189"/>
              <a:gd name="T7" fmla="*/ 49 h 211"/>
              <a:gd name="T8" fmla="*/ 73 w 189"/>
              <a:gd name="T9" fmla="*/ 29 h 211"/>
              <a:gd name="T10" fmla="*/ 59 w 189"/>
              <a:gd name="T11" fmla="*/ 49 h 211"/>
              <a:gd name="T12" fmla="*/ 45 w 189"/>
              <a:gd name="T13" fmla="*/ 103 h 211"/>
              <a:gd name="T14" fmla="*/ 3 w 189"/>
              <a:gd name="T15" fmla="*/ 83 h 211"/>
              <a:gd name="T16" fmla="*/ 3 w 189"/>
              <a:gd name="T17" fmla="*/ 128 h 211"/>
              <a:gd name="T18" fmla="*/ 45 w 189"/>
              <a:gd name="T19" fmla="*/ 108 h 211"/>
              <a:gd name="T20" fmla="*/ 59 w 189"/>
              <a:gd name="T21" fmla="*/ 162 h 211"/>
              <a:gd name="T22" fmla="*/ 73 w 189"/>
              <a:gd name="T23" fmla="*/ 182 h 211"/>
              <a:gd name="T24" fmla="*/ 116 w 189"/>
              <a:gd name="T25" fmla="*/ 162 h 211"/>
              <a:gd name="T26" fmla="*/ 130 w 189"/>
              <a:gd name="T27" fmla="*/ 191 h 211"/>
              <a:gd name="T28" fmla="*/ 146 w 189"/>
              <a:gd name="T29" fmla="*/ 211 h 211"/>
              <a:gd name="T30" fmla="*/ 189 w 189"/>
              <a:gd name="T31" fmla="*/ 168 h 211"/>
              <a:gd name="T32" fmla="*/ 144 w 189"/>
              <a:gd name="T33" fmla="*/ 168 h 211"/>
              <a:gd name="T34" fmla="*/ 133 w 189"/>
              <a:gd name="T35" fmla="*/ 135 h 211"/>
              <a:gd name="T36" fmla="*/ 146 w 189"/>
              <a:gd name="T37" fmla="*/ 156 h 211"/>
              <a:gd name="T38" fmla="*/ 189 w 189"/>
              <a:gd name="T39" fmla="*/ 113 h 211"/>
              <a:gd name="T40" fmla="*/ 144 w 189"/>
              <a:gd name="T41" fmla="*/ 113 h 211"/>
              <a:gd name="T42" fmla="*/ 128 w 189"/>
              <a:gd name="T43" fmla="*/ 133 h 211"/>
              <a:gd name="T44" fmla="*/ 116 w 189"/>
              <a:gd name="T45" fmla="*/ 139 h 211"/>
              <a:gd name="T46" fmla="*/ 71 w 189"/>
              <a:gd name="T47" fmla="*/ 139 h 211"/>
              <a:gd name="T48" fmla="*/ 61 w 189"/>
              <a:gd name="T49" fmla="*/ 54 h 211"/>
              <a:gd name="T50" fmla="*/ 73 w 189"/>
              <a:gd name="T51" fmla="*/ 74 h 211"/>
              <a:gd name="T52" fmla="*/ 116 w 189"/>
              <a:gd name="T53" fmla="*/ 54 h 211"/>
              <a:gd name="T54" fmla="*/ 130 w 189"/>
              <a:gd name="T55" fmla="*/ 80 h 211"/>
              <a:gd name="T56" fmla="*/ 146 w 189"/>
              <a:gd name="T57" fmla="*/ 101 h 211"/>
              <a:gd name="T58" fmla="*/ 189 w 189"/>
              <a:gd name="T59" fmla="*/ 58 h 211"/>
              <a:gd name="T60" fmla="*/ 144 w 189"/>
              <a:gd name="T61" fmla="*/ 58 h 211"/>
              <a:gd name="T62" fmla="*/ 133 w 189"/>
              <a:gd name="T63" fmla="*/ 25 h 211"/>
              <a:gd name="T64" fmla="*/ 146 w 189"/>
              <a:gd name="T65" fmla="*/ 45 h 211"/>
              <a:gd name="T66" fmla="*/ 5 w 189"/>
              <a:gd name="T67" fmla="*/ 88 h 211"/>
              <a:gd name="T68" fmla="*/ 148 w 189"/>
              <a:gd name="T69" fmla="*/ 171 h 211"/>
              <a:gd name="T70" fmla="*/ 148 w 189"/>
              <a:gd name="T71" fmla="*/ 206 h 211"/>
              <a:gd name="T72" fmla="*/ 184 w 189"/>
              <a:gd name="T73" fmla="*/ 115 h 211"/>
              <a:gd name="T74" fmla="*/ 148 w 189"/>
              <a:gd name="T75" fmla="*/ 115 h 211"/>
              <a:gd name="T76" fmla="*/ 111 w 189"/>
              <a:gd name="T77" fmla="*/ 177 h 211"/>
              <a:gd name="T78" fmla="*/ 111 w 189"/>
              <a:gd name="T79" fmla="*/ 70 h 211"/>
              <a:gd name="T80" fmla="*/ 111 w 189"/>
              <a:gd name="T81" fmla="*/ 34 h 211"/>
              <a:gd name="T82" fmla="*/ 184 w 189"/>
              <a:gd name="T83" fmla="*/ 60 h 211"/>
              <a:gd name="T84" fmla="*/ 148 w 189"/>
              <a:gd name="T85" fmla="*/ 60 h 211"/>
              <a:gd name="T86" fmla="*/ 184 w 189"/>
              <a:gd name="T87" fmla="*/ 4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211">
                <a:moveTo>
                  <a:pt x="146" y="45"/>
                </a:moveTo>
                <a:cubicBezTo>
                  <a:pt x="187" y="45"/>
                  <a:pt x="187" y="45"/>
                  <a:pt x="187" y="45"/>
                </a:cubicBezTo>
                <a:cubicBezTo>
                  <a:pt x="188" y="45"/>
                  <a:pt x="189" y="44"/>
                  <a:pt x="189" y="43"/>
                </a:cubicBezTo>
                <a:cubicBezTo>
                  <a:pt x="189" y="3"/>
                  <a:pt x="189" y="3"/>
                  <a:pt x="189" y="3"/>
                </a:cubicBezTo>
                <a:cubicBezTo>
                  <a:pt x="189" y="1"/>
                  <a:pt x="188" y="0"/>
                  <a:pt x="187" y="0"/>
                </a:cubicBezTo>
                <a:cubicBezTo>
                  <a:pt x="146" y="0"/>
                  <a:pt x="146" y="0"/>
                  <a:pt x="146" y="0"/>
                </a:cubicBezTo>
                <a:cubicBezTo>
                  <a:pt x="145" y="0"/>
                  <a:pt x="144" y="1"/>
                  <a:pt x="144" y="3"/>
                </a:cubicBezTo>
                <a:cubicBezTo>
                  <a:pt x="144" y="20"/>
                  <a:pt x="144" y="20"/>
                  <a:pt x="144" y="20"/>
                </a:cubicBezTo>
                <a:cubicBezTo>
                  <a:pt x="130" y="20"/>
                  <a:pt x="130" y="20"/>
                  <a:pt x="130" y="20"/>
                </a:cubicBezTo>
                <a:cubicBezTo>
                  <a:pt x="129" y="20"/>
                  <a:pt x="128" y="21"/>
                  <a:pt x="128" y="23"/>
                </a:cubicBezTo>
                <a:cubicBezTo>
                  <a:pt x="128" y="49"/>
                  <a:pt x="128" y="49"/>
                  <a:pt x="128" y="49"/>
                </a:cubicBezTo>
                <a:cubicBezTo>
                  <a:pt x="116" y="49"/>
                  <a:pt x="116" y="49"/>
                  <a:pt x="116" y="49"/>
                </a:cubicBezTo>
                <a:cubicBezTo>
                  <a:pt x="116" y="32"/>
                  <a:pt x="116" y="32"/>
                  <a:pt x="116" y="32"/>
                </a:cubicBezTo>
                <a:cubicBezTo>
                  <a:pt x="116" y="30"/>
                  <a:pt x="115" y="29"/>
                  <a:pt x="114" y="29"/>
                </a:cubicBezTo>
                <a:cubicBezTo>
                  <a:pt x="73" y="29"/>
                  <a:pt x="73" y="29"/>
                  <a:pt x="73" y="29"/>
                </a:cubicBezTo>
                <a:cubicBezTo>
                  <a:pt x="72" y="29"/>
                  <a:pt x="71" y="30"/>
                  <a:pt x="71" y="32"/>
                </a:cubicBezTo>
                <a:cubicBezTo>
                  <a:pt x="71" y="49"/>
                  <a:pt x="71" y="49"/>
                  <a:pt x="71" y="49"/>
                </a:cubicBezTo>
                <a:cubicBezTo>
                  <a:pt x="59" y="49"/>
                  <a:pt x="59" y="49"/>
                  <a:pt x="59" y="49"/>
                </a:cubicBezTo>
                <a:cubicBezTo>
                  <a:pt x="58" y="49"/>
                  <a:pt x="57" y="51"/>
                  <a:pt x="57" y="52"/>
                </a:cubicBezTo>
                <a:cubicBezTo>
                  <a:pt x="57" y="103"/>
                  <a:pt x="57" y="103"/>
                  <a:pt x="57" y="103"/>
                </a:cubicBezTo>
                <a:cubicBezTo>
                  <a:pt x="45" y="103"/>
                  <a:pt x="45" y="103"/>
                  <a:pt x="45" y="103"/>
                </a:cubicBezTo>
                <a:cubicBezTo>
                  <a:pt x="45" y="85"/>
                  <a:pt x="45" y="85"/>
                  <a:pt x="45" y="85"/>
                </a:cubicBezTo>
                <a:cubicBezTo>
                  <a:pt x="45" y="84"/>
                  <a:pt x="44" y="83"/>
                  <a:pt x="43" y="83"/>
                </a:cubicBezTo>
                <a:cubicBezTo>
                  <a:pt x="3" y="83"/>
                  <a:pt x="3" y="83"/>
                  <a:pt x="3" y="83"/>
                </a:cubicBezTo>
                <a:cubicBezTo>
                  <a:pt x="1" y="83"/>
                  <a:pt x="0" y="84"/>
                  <a:pt x="0" y="85"/>
                </a:cubicBezTo>
                <a:cubicBezTo>
                  <a:pt x="0" y="126"/>
                  <a:pt x="0" y="126"/>
                  <a:pt x="0" y="126"/>
                </a:cubicBezTo>
                <a:cubicBezTo>
                  <a:pt x="0" y="127"/>
                  <a:pt x="1" y="128"/>
                  <a:pt x="3" y="128"/>
                </a:cubicBezTo>
                <a:cubicBezTo>
                  <a:pt x="43" y="128"/>
                  <a:pt x="43" y="128"/>
                  <a:pt x="43" y="128"/>
                </a:cubicBezTo>
                <a:cubicBezTo>
                  <a:pt x="44" y="128"/>
                  <a:pt x="45" y="127"/>
                  <a:pt x="45" y="126"/>
                </a:cubicBezTo>
                <a:cubicBezTo>
                  <a:pt x="45" y="108"/>
                  <a:pt x="45" y="108"/>
                  <a:pt x="45" y="108"/>
                </a:cubicBezTo>
                <a:cubicBezTo>
                  <a:pt x="57" y="108"/>
                  <a:pt x="57" y="108"/>
                  <a:pt x="57" y="108"/>
                </a:cubicBezTo>
                <a:cubicBezTo>
                  <a:pt x="57" y="159"/>
                  <a:pt x="57" y="159"/>
                  <a:pt x="57" y="159"/>
                </a:cubicBezTo>
                <a:cubicBezTo>
                  <a:pt x="57" y="161"/>
                  <a:pt x="58" y="162"/>
                  <a:pt x="59" y="162"/>
                </a:cubicBezTo>
                <a:cubicBezTo>
                  <a:pt x="71" y="162"/>
                  <a:pt x="71" y="162"/>
                  <a:pt x="71" y="162"/>
                </a:cubicBezTo>
                <a:cubicBezTo>
                  <a:pt x="71" y="180"/>
                  <a:pt x="71" y="180"/>
                  <a:pt x="71" y="180"/>
                </a:cubicBezTo>
                <a:cubicBezTo>
                  <a:pt x="71" y="181"/>
                  <a:pt x="72" y="182"/>
                  <a:pt x="73" y="182"/>
                </a:cubicBezTo>
                <a:cubicBezTo>
                  <a:pt x="114" y="182"/>
                  <a:pt x="114" y="182"/>
                  <a:pt x="114" y="182"/>
                </a:cubicBezTo>
                <a:cubicBezTo>
                  <a:pt x="115" y="182"/>
                  <a:pt x="116" y="181"/>
                  <a:pt x="116" y="180"/>
                </a:cubicBezTo>
                <a:cubicBezTo>
                  <a:pt x="116" y="162"/>
                  <a:pt x="116" y="162"/>
                  <a:pt x="116" y="162"/>
                </a:cubicBezTo>
                <a:cubicBezTo>
                  <a:pt x="128" y="162"/>
                  <a:pt x="128" y="162"/>
                  <a:pt x="128" y="162"/>
                </a:cubicBezTo>
                <a:cubicBezTo>
                  <a:pt x="128" y="189"/>
                  <a:pt x="128" y="189"/>
                  <a:pt x="128" y="189"/>
                </a:cubicBezTo>
                <a:cubicBezTo>
                  <a:pt x="128" y="190"/>
                  <a:pt x="129" y="191"/>
                  <a:pt x="130" y="191"/>
                </a:cubicBezTo>
                <a:cubicBezTo>
                  <a:pt x="144" y="191"/>
                  <a:pt x="144" y="191"/>
                  <a:pt x="144" y="191"/>
                </a:cubicBezTo>
                <a:cubicBezTo>
                  <a:pt x="144" y="209"/>
                  <a:pt x="144" y="209"/>
                  <a:pt x="144" y="209"/>
                </a:cubicBezTo>
                <a:cubicBezTo>
                  <a:pt x="144" y="210"/>
                  <a:pt x="145" y="211"/>
                  <a:pt x="146" y="211"/>
                </a:cubicBezTo>
                <a:cubicBezTo>
                  <a:pt x="187" y="211"/>
                  <a:pt x="187" y="211"/>
                  <a:pt x="187" y="211"/>
                </a:cubicBezTo>
                <a:cubicBezTo>
                  <a:pt x="188" y="211"/>
                  <a:pt x="189" y="210"/>
                  <a:pt x="189" y="209"/>
                </a:cubicBezTo>
                <a:cubicBezTo>
                  <a:pt x="189" y="168"/>
                  <a:pt x="189" y="168"/>
                  <a:pt x="189" y="168"/>
                </a:cubicBezTo>
                <a:cubicBezTo>
                  <a:pt x="189" y="167"/>
                  <a:pt x="188" y="166"/>
                  <a:pt x="187" y="166"/>
                </a:cubicBezTo>
                <a:cubicBezTo>
                  <a:pt x="146" y="166"/>
                  <a:pt x="146" y="166"/>
                  <a:pt x="146" y="166"/>
                </a:cubicBezTo>
                <a:cubicBezTo>
                  <a:pt x="145" y="166"/>
                  <a:pt x="144" y="167"/>
                  <a:pt x="144" y="168"/>
                </a:cubicBezTo>
                <a:cubicBezTo>
                  <a:pt x="144" y="186"/>
                  <a:pt x="144" y="186"/>
                  <a:pt x="144" y="186"/>
                </a:cubicBezTo>
                <a:cubicBezTo>
                  <a:pt x="133" y="186"/>
                  <a:pt x="133" y="186"/>
                  <a:pt x="133" y="186"/>
                </a:cubicBezTo>
                <a:cubicBezTo>
                  <a:pt x="133" y="135"/>
                  <a:pt x="133" y="135"/>
                  <a:pt x="133" y="135"/>
                </a:cubicBezTo>
                <a:cubicBezTo>
                  <a:pt x="144" y="135"/>
                  <a:pt x="144" y="135"/>
                  <a:pt x="144" y="135"/>
                </a:cubicBezTo>
                <a:cubicBezTo>
                  <a:pt x="144" y="153"/>
                  <a:pt x="144" y="153"/>
                  <a:pt x="144" y="153"/>
                </a:cubicBezTo>
                <a:cubicBezTo>
                  <a:pt x="144" y="155"/>
                  <a:pt x="145" y="156"/>
                  <a:pt x="146" y="156"/>
                </a:cubicBezTo>
                <a:cubicBezTo>
                  <a:pt x="187" y="156"/>
                  <a:pt x="187" y="156"/>
                  <a:pt x="187" y="156"/>
                </a:cubicBezTo>
                <a:cubicBezTo>
                  <a:pt x="188" y="156"/>
                  <a:pt x="189" y="155"/>
                  <a:pt x="189" y="153"/>
                </a:cubicBezTo>
                <a:cubicBezTo>
                  <a:pt x="189" y="113"/>
                  <a:pt x="189" y="113"/>
                  <a:pt x="189" y="113"/>
                </a:cubicBezTo>
                <a:cubicBezTo>
                  <a:pt x="189" y="112"/>
                  <a:pt x="188" y="111"/>
                  <a:pt x="187" y="111"/>
                </a:cubicBezTo>
                <a:cubicBezTo>
                  <a:pt x="146" y="111"/>
                  <a:pt x="146" y="111"/>
                  <a:pt x="146" y="111"/>
                </a:cubicBezTo>
                <a:cubicBezTo>
                  <a:pt x="145" y="111"/>
                  <a:pt x="144" y="112"/>
                  <a:pt x="144" y="113"/>
                </a:cubicBezTo>
                <a:cubicBezTo>
                  <a:pt x="144" y="131"/>
                  <a:pt x="144" y="131"/>
                  <a:pt x="144" y="131"/>
                </a:cubicBezTo>
                <a:cubicBezTo>
                  <a:pt x="130" y="131"/>
                  <a:pt x="130" y="131"/>
                  <a:pt x="130" y="131"/>
                </a:cubicBezTo>
                <a:cubicBezTo>
                  <a:pt x="129" y="131"/>
                  <a:pt x="128" y="132"/>
                  <a:pt x="128" y="133"/>
                </a:cubicBezTo>
                <a:cubicBezTo>
                  <a:pt x="128" y="157"/>
                  <a:pt x="128" y="157"/>
                  <a:pt x="128" y="157"/>
                </a:cubicBezTo>
                <a:cubicBezTo>
                  <a:pt x="116" y="157"/>
                  <a:pt x="116" y="157"/>
                  <a:pt x="116" y="157"/>
                </a:cubicBezTo>
                <a:cubicBezTo>
                  <a:pt x="116" y="139"/>
                  <a:pt x="116" y="139"/>
                  <a:pt x="116" y="139"/>
                </a:cubicBezTo>
                <a:cubicBezTo>
                  <a:pt x="116" y="138"/>
                  <a:pt x="115" y="137"/>
                  <a:pt x="114" y="137"/>
                </a:cubicBezTo>
                <a:cubicBezTo>
                  <a:pt x="73" y="137"/>
                  <a:pt x="73" y="137"/>
                  <a:pt x="73" y="137"/>
                </a:cubicBezTo>
                <a:cubicBezTo>
                  <a:pt x="72" y="137"/>
                  <a:pt x="71" y="138"/>
                  <a:pt x="71" y="139"/>
                </a:cubicBezTo>
                <a:cubicBezTo>
                  <a:pt x="71" y="157"/>
                  <a:pt x="71" y="157"/>
                  <a:pt x="71" y="157"/>
                </a:cubicBezTo>
                <a:cubicBezTo>
                  <a:pt x="61" y="157"/>
                  <a:pt x="61" y="157"/>
                  <a:pt x="61" y="157"/>
                </a:cubicBezTo>
                <a:cubicBezTo>
                  <a:pt x="61" y="54"/>
                  <a:pt x="61" y="54"/>
                  <a:pt x="61" y="54"/>
                </a:cubicBezTo>
                <a:cubicBezTo>
                  <a:pt x="71" y="54"/>
                  <a:pt x="71" y="54"/>
                  <a:pt x="71" y="54"/>
                </a:cubicBezTo>
                <a:cubicBezTo>
                  <a:pt x="71" y="72"/>
                  <a:pt x="71" y="72"/>
                  <a:pt x="71" y="72"/>
                </a:cubicBezTo>
                <a:cubicBezTo>
                  <a:pt x="71" y="73"/>
                  <a:pt x="72" y="74"/>
                  <a:pt x="73" y="74"/>
                </a:cubicBezTo>
                <a:cubicBezTo>
                  <a:pt x="114" y="74"/>
                  <a:pt x="114" y="74"/>
                  <a:pt x="114" y="74"/>
                </a:cubicBezTo>
                <a:cubicBezTo>
                  <a:pt x="115" y="74"/>
                  <a:pt x="116" y="73"/>
                  <a:pt x="116" y="72"/>
                </a:cubicBezTo>
                <a:cubicBezTo>
                  <a:pt x="116" y="54"/>
                  <a:pt x="116" y="54"/>
                  <a:pt x="116" y="54"/>
                </a:cubicBezTo>
                <a:cubicBezTo>
                  <a:pt x="128" y="54"/>
                  <a:pt x="128" y="54"/>
                  <a:pt x="128" y="54"/>
                </a:cubicBezTo>
                <a:cubicBezTo>
                  <a:pt x="128" y="78"/>
                  <a:pt x="128" y="78"/>
                  <a:pt x="128" y="78"/>
                </a:cubicBezTo>
                <a:cubicBezTo>
                  <a:pt x="128" y="79"/>
                  <a:pt x="129" y="80"/>
                  <a:pt x="130" y="80"/>
                </a:cubicBezTo>
                <a:cubicBezTo>
                  <a:pt x="144" y="80"/>
                  <a:pt x="144" y="80"/>
                  <a:pt x="144" y="80"/>
                </a:cubicBezTo>
                <a:cubicBezTo>
                  <a:pt x="144" y="98"/>
                  <a:pt x="144" y="98"/>
                  <a:pt x="144" y="98"/>
                </a:cubicBezTo>
                <a:cubicBezTo>
                  <a:pt x="144" y="99"/>
                  <a:pt x="145" y="101"/>
                  <a:pt x="146" y="101"/>
                </a:cubicBezTo>
                <a:cubicBezTo>
                  <a:pt x="187" y="101"/>
                  <a:pt x="187" y="101"/>
                  <a:pt x="187" y="101"/>
                </a:cubicBezTo>
                <a:cubicBezTo>
                  <a:pt x="188" y="101"/>
                  <a:pt x="189" y="99"/>
                  <a:pt x="189" y="98"/>
                </a:cubicBezTo>
                <a:cubicBezTo>
                  <a:pt x="189" y="58"/>
                  <a:pt x="189" y="58"/>
                  <a:pt x="189" y="58"/>
                </a:cubicBezTo>
                <a:cubicBezTo>
                  <a:pt x="189" y="57"/>
                  <a:pt x="188" y="56"/>
                  <a:pt x="187" y="56"/>
                </a:cubicBezTo>
                <a:cubicBezTo>
                  <a:pt x="146" y="56"/>
                  <a:pt x="146" y="56"/>
                  <a:pt x="146" y="56"/>
                </a:cubicBezTo>
                <a:cubicBezTo>
                  <a:pt x="145" y="56"/>
                  <a:pt x="144" y="57"/>
                  <a:pt x="144" y="58"/>
                </a:cubicBezTo>
                <a:cubicBezTo>
                  <a:pt x="144" y="76"/>
                  <a:pt x="144" y="76"/>
                  <a:pt x="144" y="76"/>
                </a:cubicBezTo>
                <a:cubicBezTo>
                  <a:pt x="133" y="76"/>
                  <a:pt x="133" y="76"/>
                  <a:pt x="133" y="76"/>
                </a:cubicBezTo>
                <a:cubicBezTo>
                  <a:pt x="133" y="25"/>
                  <a:pt x="133" y="25"/>
                  <a:pt x="133" y="25"/>
                </a:cubicBezTo>
                <a:cubicBezTo>
                  <a:pt x="144" y="25"/>
                  <a:pt x="144" y="25"/>
                  <a:pt x="144" y="25"/>
                </a:cubicBezTo>
                <a:cubicBezTo>
                  <a:pt x="144" y="43"/>
                  <a:pt x="144" y="43"/>
                  <a:pt x="144" y="43"/>
                </a:cubicBezTo>
                <a:cubicBezTo>
                  <a:pt x="144" y="44"/>
                  <a:pt x="145" y="45"/>
                  <a:pt x="146" y="45"/>
                </a:cubicBezTo>
                <a:close/>
                <a:moveTo>
                  <a:pt x="41" y="123"/>
                </a:moveTo>
                <a:cubicBezTo>
                  <a:pt x="5" y="123"/>
                  <a:pt x="5" y="123"/>
                  <a:pt x="5" y="123"/>
                </a:cubicBezTo>
                <a:cubicBezTo>
                  <a:pt x="5" y="88"/>
                  <a:pt x="5" y="88"/>
                  <a:pt x="5" y="88"/>
                </a:cubicBezTo>
                <a:cubicBezTo>
                  <a:pt x="41" y="88"/>
                  <a:pt x="41" y="88"/>
                  <a:pt x="41" y="88"/>
                </a:cubicBezTo>
                <a:lnTo>
                  <a:pt x="41" y="123"/>
                </a:lnTo>
                <a:close/>
                <a:moveTo>
                  <a:pt x="148" y="171"/>
                </a:moveTo>
                <a:cubicBezTo>
                  <a:pt x="184" y="171"/>
                  <a:pt x="184" y="171"/>
                  <a:pt x="184" y="171"/>
                </a:cubicBezTo>
                <a:cubicBezTo>
                  <a:pt x="184" y="206"/>
                  <a:pt x="184" y="206"/>
                  <a:pt x="184" y="206"/>
                </a:cubicBezTo>
                <a:cubicBezTo>
                  <a:pt x="148" y="206"/>
                  <a:pt x="148" y="206"/>
                  <a:pt x="148" y="206"/>
                </a:cubicBezTo>
                <a:lnTo>
                  <a:pt x="148" y="171"/>
                </a:lnTo>
                <a:close/>
                <a:moveTo>
                  <a:pt x="148" y="115"/>
                </a:moveTo>
                <a:cubicBezTo>
                  <a:pt x="184" y="115"/>
                  <a:pt x="184" y="115"/>
                  <a:pt x="184" y="115"/>
                </a:cubicBezTo>
                <a:cubicBezTo>
                  <a:pt x="184" y="151"/>
                  <a:pt x="184" y="151"/>
                  <a:pt x="184" y="151"/>
                </a:cubicBezTo>
                <a:cubicBezTo>
                  <a:pt x="148" y="151"/>
                  <a:pt x="148" y="151"/>
                  <a:pt x="148" y="151"/>
                </a:cubicBezTo>
                <a:lnTo>
                  <a:pt x="148" y="115"/>
                </a:lnTo>
                <a:close/>
                <a:moveTo>
                  <a:pt x="76" y="142"/>
                </a:moveTo>
                <a:cubicBezTo>
                  <a:pt x="111" y="142"/>
                  <a:pt x="111" y="142"/>
                  <a:pt x="111" y="142"/>
                </a:cubicBezTo>
                <a:cubicBezTo>
                  <a:pt x="111" y="177"/>
                  <a:pt x="111" y="177"/>
                  <a:pt x="111" y="177"/>
                </a:cubicBezTo>
                <a:cubicBezTo>
                  <a:pt x="76" y="177"/>
                  <a:pt x="76" y="177"/>
                  <a:pt x="76" y="177"/>
                </a:cubicBezTo>
                <a:lnTo>
                  <a:pt x="76" y="142"/>
                </a:lnTo>
                <a:close/>
                <a:moveTo>
                  <a:pt x="111" y="70"/>
                </a:moveTo>
                <a:cubicBezTo>
                  <a:pt x="76" y="70"/>
                  <a:pt x="76" y="70"/>
                  <a:pt x="76" y="70"/>
                </a:cubicBezTo>
                <a:cubicBezTo>
                  <a:pt x="76" y="34"/>
                  <a:pt x="76" y="34"/>
                  <a:pt x="76" y="34"/>
                </a:cubicBezTo>
                <a:cubicBezTo>
                  <a:pt x="111" y="34"/>
                  <a:pt x="111" y="34"/>
                  <a:pt x="111" y="34"/>
                </a:cubicBezTo>
                <a:lnTo>
                  <a:pt x="111" y="70"/>
                </a:lnTo>
                <a:close/>
                <a:moveTo>
                  <a:pt x="148" y="60"/>
                </a:moveTo>
                <a:cubicBezTo>
                  <a:pt x="184" y="60"/>
                  <a:pt x="184" y="60"/>
                  <a:pt x="184" y="60"/>
                </a:cubicBezTo>
                <a:cubicBezTo>
                  <a:pt x="184" y="96"/>
                  <a:pt x="184" y="96"/>
                  <a:pt x="184" y="96"/>
                </a:cubicBezTo>
                <a:cubicBezTo>
                  <a:pt x="148" y="96"/>
                  <a:pt x="148" y="96"/>
                  <a:pt x="148" y="96"/>
                </a:cubicBezTo>
                <a:lnTo>
                  <a:pt x="148" y="60"/>
                </a:lnTo>
                <a:close/>
                <a:moveTo>
                  <a:pt x="148" y="5"/>
                </a:moveTo>
                <a:cubicBezTo>
                  <a:pt x="184" y="5"/>
                  <a:pt x="184" y="5"/>
                  <a:pt x="184" y="5"/>
                </a:cubicBezTo>
                <a:cubicBezTo>
                  <a:pt x="184" y="41"/>
                  <a:pt x="184" y="41"/>
                  <a:pt x="184" y="41"/>
                </a:cubicBezTo>
                <a:cubicBezTo>
                  <a:pt x="148" y="41"/>
                  <a:pt x="148" y="41"/>
                  <a:pt x="148" y="41"/>
                </a:cubicBezTo>
                <a:lnTo>
                  <a:pt x="148"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39" name="Freeform 19"/>
          <p:cNvSpPr>
            <a:spLocks noEditPoints="1"/>
          </p:cNvSpPr>
          <p:nvPr/>
        </p:nvSpPr>
        <p:spPr bwMode="auto">
          <a:xfrm>
            <a:off x="8783290" y="4750490"/>
            <a:ext cx="273825" cy="388260"/>
          </a:xfrm>
          <a:custGeom>
            <a:avLst/>
            <a:gdLst>
              <a:gd name="T0" fmla="*/ 114 w 156"/>
              <a:gd name="T1" fmla="*/ 74 h 221"/>
              <a:gd name="T2" fmla="*/ 114 w 156"/>
              <a:gd name="T3" fmla="*/ 43 h 221"/>
              <a:gd name="T4" fmla="*/ 115 w 156"/>
              <a:gd name="T5" fmla="*/ 43 h 221"/>
              <a:gd name="T6" fmla="*/ 128 w 156"/>
              <a:gd name="T7" fmla="*/ 28 h 221"/>
              <a:gd name="T8" fmla="*/ 128 w 156"/>
              <a:gd name="T9" fmla="*/ 15 h 221"/>
              <a:gd name="T10" fmla="*/ 115 w 156"/>
              <a:gd name="T11" fmla="*/ 0 h 221"/>
              <a:gd name="T12" fmla="*/ 41 w 156"/>
              <a:gd name="T13" fmla="*/ 0 h 221"/>
              <a:gd name="T14" fmla="*/ 40 w 156"/>
              <a:gd name="T15" fmla="*/ 0 h 221"/>
              <a:gd name="T16" fmla="*/ 28 w 156"/>
              <a:gd name="T17" fmla="*/ 15 h 221"/>
              <a:gd name="T18" fmla="*/ 28 w 156"/>
              <a:gd name="T19" fmla="*/ 28 h 221"/>
              <a:gd name="T20" fmla="*/ 42 w 156"/>
              <a:gd name="T21" fmla="*/ 43 h 221"/>
              <a:gd name="T22" fmla="*/ 43 w 156"/>
              <a:gd name="T23" fmla="*/ 43 h 221"/>
              <a:gd name="T24" fmla="*/ 43 w 156"/>
              <a:gd name="T25" fmla="*/ 74 h 221"/>
              <a:gd name="T26" fmla="*/ 0 w 156"/>
              <a:gd name="T27" fmla="*/ 150 h 221"/>
              <a:gd name="T28" fmla="*/ 9 w 156"/>
              <a:gd name="T29" fmla="*/ 160 h 221"/>
              <a:gd name="T30" fmla="*/ 74 w 156"/>
              <a:gd name="T31" fmla="*/ 160 h 221"/>
              <a:gd name="T32" fmla="*/ 74 w 156"/>
              <a:gd name="T33" fmla="*/ 219 h 221"/>
              <a:gd name="T34" fmla="*/ 77 w 156"/>
              <a:gd name="T35" fmla="*/ 221 h 221"/>
              <a:gd name="T36" fmla="*/ 79 w 156"/>
              <a:gd name="T37" fmla="*/ 219 h 221"/>
              <a:gd name="T38" fmla="*/ 79 w 156"/>
              <a:gd name="T39" fmla="*/ 160 h 221"/>
              <a:gd name="T40" fmla="*/ 147 w 156"/>
              <a:gd name="T41" fmla="*/ 160 h 221"/>
              <a:gd name="T42" fmla="*/ 154 w 156"/>
              <a:gd name="T43" fmla="*/ 156 h 221"/>
              <a:gd name="T44" fmla="*/ 156 w 156"/>
              <a:gd name="T45" fmla="*/ 151 h 221"/>
              <a:gd name="T46" fmla="*/ 114 w 156"/>
              <a:gd name="T47" fmla="*/ 74 h 221"/>
              <a:gd name="T48" fmla="*/ 151 w 156"/>
              <a:gd name="T49" fmla="*/ 153 h 221"/>
              <a:gd name="T50" fmla="*/ 150 w 156"/>
              <a:gd name="T51" fmla="*/ 154 h 221"/>
              <a:gd name="T52" fmla="*/ 147 w 156"/>
              <a:gd name="T53" fmla="*/ 155 h 221"/>
              <a:gd name="T54" fmla="*/ 9 w 156"/>
              <a:gd name="T55" fmla="*/ 155 h 221"/>
              <a:gd name="T56" fmla="*/ 5 w 156"/>
              <a:gd name="T57" fmla="*/ 150 h 221"/>
              <a:gd name="T58" fmla="*/ 46 w 156"/>
              <a:gd name="T59" fmla="*/ 78 h 221"/>
              <a:gd name="T60" fmla="*/ 47 w 156"/>
              <a:gd name="T61" fmla="*/ 76 h 221"/>
              <a:gd name="T62" fmla="*/ 47 w 156"/>
              <a:gd name="T63" fmla="*/ 41 h 221"/>
              <a:gd name="T64" fmla="*/ 45 w 156"/>
              <a:gd name="T65" fmla="*/ 38 h 221"/>
              <a:gd name="T66" fmla="*/ 42 w 156"/>
              <a:gd name="T67" fmla="*/ 38 h 221"/>
              <a:gd name="T68" fmla="*/ 33 w 156"/>
              <a:gd name="T69" fmla="*/ 28 h 221"/>
              <a:gd name="T70" fmla="*/ 33 w 156"/>
              <a:gd name="T71" fmla="*/ 15 h 221"/>
              <a:gd name="T72" fmla="*/ 41 w 156"/>
              <a:gd name="T73" fmla="*/ 5 h 221"/>
              <a:gd name="T74" fmla="*/ 115 w 156"/>
              <a:gd name="T75" fmla="*/ 5 h 221"/>
              <a:gd name="T76" fmla="*/ 123 w 156"/>
              <a:gd name="T77" fmla="*/ 15 h 221"/>
              <a:gd name="T78" fmla="*/ 123 w 156"/>
              <a:gd name="T79" fmla="*/ 28 h 221"/>
              <a:gd name="T80" fmla="*/ 115 w 156"/>
              <a:gd name="T81" fmla="*/ 38 h 221"/>
              <a:gd name="T82" fmla="*/ 111 w 156"/>
              <a:gd name="T83" fmla="*/ 38 h 221"/>
              <a:gd name="T84" fmla="*/ 109 w 156"/>
              <a:gd name="T85" fmla="*/ 41 h 221"/>
              <a:gd name="T86" fmla="*/ 109 w 156"/>
              <a:gd name="T87" fmla="*/ 76 h 221"/>
              <a:gd name="T88" fmla="*/ 110 w 156"/>
              <a:gd name="T89" fmla="*/ 78 h 221"/>
              <a:gd name="T90" fmla="*/ 151 w 156"/>
              <a:gd name="T91" fmla="*/ 151 h 221"/>
              <a:gd name="T92" fmla="*/ 151 w 156"/>
              <a:gd name="T93" fmla="*/ 15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6" h="221">
                <a:moveTo>
                  <a:pt x="114" y="74"/>
                </a:moveTo>
                <a:cubicBezTo>
                  <a:pt x="114" y="43"/>
                  <a:pt x="114" y="43"/>
                  <a:pt x="114" y="43"/>
                </a:cubicBezTo>
                <a:cubicBezTo>
                  <a:pt x="115" y="43"/>
                  <a:pt x="115" y="43"/>
                  <a:pt x="115" y="43"/>
                </a:cubicBezTo>
                <a:cubicBezTo>
                  <a:pt x="122" y="43"/>
                  <a:pt x="128" y="36"/>
                  <a:pt x="128" y="28"/>
                </a:cubicBezTo>
                <a:cubicBezTo>
                  <a:pt x="128" y="15"/>
                  <a:pt x="128" y="15"/>
                  <a:pt x="128" y="15"/>
                </a:cubicBezTo>
                <a:cubicBezTo>
                  <a:pt x="128" y="7"/>
                  <a:pt x="122" y="0"/>
                  <a:pt x="115" y="0"/>
                </a:cubicBezTo>
                <a:cubicBezTo>
                  <a:pt x="41" y="0"/>
                  <a:pt x="41" y="0"/>
                  <a:pt x="41" y="0"/>
                </a:cubicBezTo>
                <a:cubicBezTo>
                  <a:pt x="41" y="0"/>
                  <a:pt x="40" y="0"/>
                  <a:pt x="40" y="0"/>
                </a:cubicBezTo>
                <a:cubicBezTo>
                  <a:pt x="34" y="1"/>
                  <a:pt x="28" y="7"/>
                  <a:pt x="28" y="15"/>
                </a:cubicBezTo>
                <a:cubicBezTo>
                  <a:pt x="28" y="28"/>
                  <a:pt x="28" y="28"/>
                  <a:pt x="28" y="28"/>
                </a:cubicBezTo>
                <a:cubicBezTo>
                  <a:pt x="28" y="35"/>
                  <a:pt x="35" y="43"/>
                  <a:pt x="42" y="43"/>
                </a:cubicBezTo>
                <a:cubicBezTo>
                  <a:pt x="43" y="43"/>
                  <a:pt x="43" y="43"/>
                  <a:pt x="43" y="43"/>
                </a:cubicBezTo>
                <a:cubicBezTo>
                  <a:pt x="43" y="74"/>
                  <a:pt x="43" y="74"/>
                  <a:pt x="43" y="74"/>
                </a:cubicBezTo>
                <a:cubicBezTo>
                  <a:pt x="15" y="87"/>
                  <a:pt x="0" y="114"/>
                  <a:pt x="0" y="150"/>
                </a:cubicBezTo>
                <a:cubicBezTo>
                  <a:pt x="0" y="156"/>
                  <a:pt x="4" y="160"/>
                  <a:pt x="9" y="160"/>
                </a:cubicBezTo>
                <a:cubicBezTo>
                  <a:pt x="74" y="160"/>
                  <a:pt x="74" y="160"/>
                  <a:pt x="74" y="160"/>
                </a:cubicBezTo>
                <a:cubicBezTo>
                  <a:pt x="74" y="219"/>
                  <a:pt x="74" y="219"/>
                  <a:pt x="74" y="219"/>
                </a:cubicBezTo>
                <a:cubicBezTo>
                  <a:pt x="74" y="220"/>
                  <a:pt x="75" y="221"/>
                  <a:pt x="77" y="221"/>
                </a:cubicBezTo>
                <a:cubicBezTo>
                  <a:pt x="78" y="221"/>
                  <a:pt x="79" y="220"/>
                  <a:pt x="79" y="219"/>
                </a:cubicBezTo>
                <a:cubicBezTo>
                  <a:pt x="79" y="160"/>
                  <a:pt x="79" y="160"/>
                  <a:pt x="79" y="160"/>
                </a:cubicBezTo>
                <a:cubicBezTo>
                  <a:pt x="147" y="160"/>
                  <a:pt x="147" y="160"/>
                  <a:pt x="147" y="160"/>
                </a:cubicBezTo>
                <a:cubicBezTo>
                  <a:pt x="149" y="160"/>
                  <a:pt x="152" y="159"/>
                  <a:pt x="154" y="156"/>
                </a:cubicBezTo>
                <a:cubicBezTo>
                  <a:pt x="156" y="155"/>
                  <a:pt x="156" y="152"/>
                  <a:pt x="156" y="151"/>
                </a:cubicBezTo>
                <a:cubicBezTo>
                  <a:pt x="156" y="114"/>
                  <a:pt x="141" y="87"/>
                  <a:pt x="114" y="74"/>
                </a:cubicBezTo>
                <a:close/>
                <a:moveTo>
                  <a:pt x="151" y="153"/>
                </a:moveTo>
                <a:cubicBezTo>
                  <a:pt x="150" y="153"/>
                  <a:pt x="150" y="153"/>
                  <a:pt x="150" y="154"/>
                </a:cubicBezTo>
                <a:cubicBezTo>
                  <a:pt x="149" y="154"/>
                  <a:pt x="148" y="155"/>
                  <a:pt x="147" y="155"/>
                </a:cubicBezTo>
                <a:cubicBezTo>
                  <a:pt x="9" y="155"/>
                  <a:pt x="9" y="155"/>
                  <a:pt x="9" y="155"/>
                </a:cubicBezTo>
                <a:cubicBezTo>
                  <a:pt x="5" y="155"/>
                  <a:pt x="5" y="151"/>
                  <a:pt x="5" y="150"/>
                </a:cubicBezTo>
                <a:cubicBezTo>
                  <a:pt x="5" y="115"/>
                  <a:pt x="19" y="90"/>
                  <a:pt x="46" y="78"/>
                </a:cubicBezTo>
                <a:cubicBezTo>
                  <a:pt x="47" y="77"/>
                  <a:pt x="47" y="76"/>
                  <a:pt x="47" y="76"/>
                </a:cubicBezTo>
                <a:cubicBezTo>
                  <a:pt x="47" y="41"/>
                  <a:pt x="47" y="41"/>
                  <a:pt x="47" y="41"/>
                </a:cubicBezTo>
                <a:cubicBezTo>
                  <a:pt x="47" y="39"/>
                  <a:pt x="46" y="38"/>
                  <a:pt x="45" y="38"/>
                </a:cubicBezTo>
                <a:cubicBezTo>
                  <a:pt x="42" y="38"/>
                  <a:pt x="42" y="38"/>
                  <a:pt x="42" y="38"/>
                </a:cubicBezTo>
                <a:cubicBezTo>
                  <a:pt x="37" y="38"/>
                  <a:pt x="33" y="33"/>
                  <a:pt x="33" y="28"/>
                </a:cubicBezTo>
                <a:cubicBezTo>
                  <a:pt x="33" y="15"/>
                  <a:pt x="33" y="15"/>
                  <a:pt x="33" y="15"/>
                </a:cubicBezTo>
                <a:cubicBezTo>
                  <a:pt x="33" y="10"/>
                  <a:pt x="37" y="5"/>
                  <a:pt x="41" y="5"/>
                </a:cubicBezTo>
                <a:cubicBezTo>
                  <a:pt x="115" y="5"/>
                  <a:pt x="115" y="5"/>
                  <a:pt x="115" y="5"/>
                </a:cubicBezTo>
                <a:cubicBezTo>
                  <a:pt x="120" y="5"/>
                  <a:pt x="123" y="10"/>
                  <a:pt x="123" y="15"/>
                </a:cubicBezTo>
                <a:cubicBezTo>
                  <a:pt x="123" y="28"/>
                  <a:pt x="123" y="28"/>
                  <a:pt x="123" y="28"/>
                </a:cubicBezTo>
                <a:cubicBezTo>
                  <a:pt x="123" y="33"/>
                  <a:pt x="119" y="38"/>
                  <a:pt x="115" y="38"/>
                </a:cubicBezTo>
                <a:cubicBezTo>
                  <a:pt x="111" y="38"/>
                  <a:pt x="111" y="38"/>
                  <a:pt x="111" y="38"/>
                </a:cubicBezTo>
                <a:cubicBezTo>
                  <a:pt x="110" y="38"/>
                  <a:pt x="109" y="39"/>
                  <a:pt x="109" y="41"/>
                </a:cubicBezTo>
                <a:cubicBezTo>
                  <a:pt x="109" y="76"/>
                  <a:pt x="109" y="76"/>
                  <a:pt x="109" y="76"/>
                </a:cubicBezTo>
                <a:cubicBezTo>
                  <a:pt x="109" y="76"/>
                  <a:pt x="109" y="77"/>
                  <a:pt x="110" y="78"/>
                </a:cubicBezTo>
                <a:cubicBezTo>
                  <a:pt x="144" y="93"/>
                  <a:pt x="151" y="126"/>
                  <a:pt x="151" y="151"/>
                </a:cubicBezTo>
                <a:cubicBezTo>
                  <a:pt x="151" y="152"/>
                  <a:pt x="151" y="153"/>
                  <a:pt x="151" y="15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70" name="Rectangle 69"/>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itle 1"/>
          <p:cNvSpPr txBox="1">
            <a:spLocks/>
          </p:cNvSpPr>
          <p:nvPr/>
        </p:nvSpPr>
        <p:spPr>
          <a:xfrm>
            <a:off x="14" y="158224"/>
            <a:ext cx="6242185" cy="430044"/>
          </a:xfrm>
          <a:prstGeom prst="rect">
            <a:avLst/>
          </a:prstGeom>
        </p:spPr>
        <p:txBody>
          <a:bodyPr>
            <a:normAutofit fontScale="62500" lnSpcReduction="20000"/>
          </a:bodyPr>
          <a:lstStyle>
            <a:lvl1pPr algn="ctr" defTabSz="914378" rtl="0" eaLnBrk="1" latinLnBrk="0" hangingPunct="1">
              <a:lnSpc>
                <a:spcPct val="86000"/>
              </a:lnSpc>
              <a:spcBef>
                <a:spcPct val="0"/>
              </a:spcBef>
              <a:buNone/>
              <a:defRPr sz="2100" kern="800" spc="-40">
                <a:solidFill>
                  <a:schemeClr val="tx1"/>
                </a:solidFill>
                <a:latin typeface="+mj-lt"/>
                <a:ea typeface="+mj-ea"/>
                <a:cs typeface="+mj-cs"/>
              </a:defRPr>
            </a:lvl1pPr>
          </a:lstStyle>
          <a:p>
            <a:pPr algn="l"/>
            <a:endParaRPr lang="en-US" sz="1800" dirty="0">
              <a:solidFill>
                <a:schemeClr val="bg1"/>
              </a:solidFill>
              <a:latin typeface="Avenir Next" charset="0"/>
              <a:ea typeface="Avenir Next" charset="0"/>
              <a:cs typeface="Avenir Next" charset="0"/>
            </a:endParaRPr>
          </a:p>
          <a:p>
            <a:pPr algn="l"/>
            <a:r>
              <a:rPr lang="en-US" sz="3200" b="1" dirty="0">
                <a:solidFill>
                  <a:schemeClr val="bg1"/>
                </a:solidFill>
                <a:latin typeface="+mn-lt"/>
                <a:ea typeface="Avenir Next" charset="0"/>
                <a:cs typeface="Avenir Next" charset="0"/>
              </a:rPr>
              <a:t>Advanced Form Elements</a:t>
            </a:r>
            <a:endParaRPr lang="en-US" sz="3200" b="1" dirty="0">
              <a:solidFill>
                <a:schemeClr val="bg1"/>
              </a:solidFill>
              <a:latin typeface="+mn-lt"/>
              <a:ea typeface="Avenir Next Heavy" charset="0"/>
              <a:cs typeface="Avenir Next Heavy" charset="0"/>
            </a:endParaRPr>
          </a:p>
        </p:txBody>
      </p:sp>
      <p:grpSp>
        <p:nvGrpSpPr>
          <p:cNvPr id="77" name="Group 76"/>
          <p:cNvGrpSpPr/>
          <p:nvPr/>
        </p:nvGrpSpPr>
        <p:grpSpPr>
          <a:xfrm>
            <a:off x="7738564" y="1970408"/>
            <a:ext cx="395071" cy="326502"/>
            <a:chOff x="9566275" y="1127125"/>
            <a:chExt cx="1381125" cy="1141413"/>
          </a:xfrm>
        </p:grpSpPr>
        <p:sp>
          <p:nvSpPr>
            <p:cNvPr id="78" name="Freeform 14"/>
            <p:cNvSpPr>
              <a:spLocks noEditPoints="1"/>
            </p:cNvSpPr>
            <p:nvPr/>
          </p:nvSpPr>
          <p:spPr bwMode="auto">
            <a:xfrm>
              <a:off x="10621963" y="1870075"/>
              <a:ext cx="171450" cy="171450"/>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4 w 28"/>
                <a:gd name="T11" fmla="*/ 5 h 28"/>
                <a:gd name="T12" fmla="*/ 23 w 28"/>
                <a:gd name="T13" fmla="*/ 14 h 28"/>
                <a:gd name="T14" fmla="*/ 14 w 28"/>
                <a:gd name="T15" fmla="*/ 24 h 28"/>
                <a:gd name="T16" fmla="*/ 4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21" y="28"/>
                    <a:pt x="28" y="22"/>
                    <a:pt x="28" y="14"/>
                  </a:cubicBezTo>
                  <a:cubicBezTo>
                    <a:pt x="28" y="7"/>
                    <a:pt x="21" y="0"/>
                    <a:pt x="14" y="0"/>
                  </a:cubicBezTo>
                  <a:cubicBezTo>
                    <a:pt x="6" y="0"/>
                    <a:pt x="0" y="7"/>
                    <a:pt x="0" y="14"/>
                  </a:cubicBezTo>
                  <a:cubicBezTo>
                    <a:pt x="0" y="22"/>
                    <a:pt x="6" y="28"/>
                    <a:pt x="14" y="28"/>
                  </a:cubicBezTo>
                  <a:close/>
                  <a:moveTo>
                    <a:pt x="14" y="5"/>
                  </a:moveTo>
                  <a:cubicBezTo>
                    <a:pt x="19" y="5"/>
                    <a:pt x="23" y="9"/>
                    <a:pt x="23" y="14"/>
                  </a:cubicBezTo>
                  <a:cubicBezTo>
                    <a:pt x="23" y="20"/>
                    <a:pt x="19" y="24"/>
                    <a:pt x="14" y="24"/>
                  </a:cubicBezTo>
                  <a:cubicBezTo>
                    <a:pt x="8" y="24"/>
                    <a:pt x="4" y="20"/>
                    <a:pt x="4" y="14"/>
                  </a:cubicBezTo>
                  <a:cubicBezTo>
                    <a:pt x="4" y="9"/>
                    <a:pt x="8"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79" name="Freeform 15"/>
            <p:cNvSpPr>
              <a:spLocks noEditPoints="1"/>
            </p:cNvSpPr>
            <p:nvPr/>
          </p:nvSpPr>
          <p:spPr bwMode="auto">
            <a:xfrm>
              <a:off x="9861550" y="1870075"/>
              <a:ext cx="171450" cy="171450"/>
            </a:xfrm>
            <a:custGeom>
              <a:avLst/>
              <a:gdLst>
                <a:gd name="T0" fmla="*/ 14 w 28"/>
                <a:gd name="T1" fmla="*/ 28 h 28"/>
                <a:gd name="T2" fmla="*/ 28 w 28"/>
                <a:gd name="T3" fmla="*/ 14 h 28"/>
                <a:gd name="T4" fmla="*/ 14 w 28"/>
                <a:gd name="T5" fmla="*/ 0 h 28"/>
                <a:gd name="T6" fmla="*/ 0 w 28"/>
                <a:gd name="T7" fmla="*/ 14 h 28"/>
                <a:gd name="T8" fmla="*/ 14 w 28"/>
                <a:gd name="T9" fmla="*/ 28 h 28"/>
                <a:gd name="T10" fmla="*/ 14 w 28"/>
                <a:gd name="T11" fmla="*/ 5 h 28"/>
                <a:gd name="T12" fmla="*/ 23 w 28"/>
                <a:gd name="T13" fmla="*/ 14 h 28"/>
                <a:gd name="T14" fmla="*/ 14 w 28"/>
                <a:gd name="T15" fmla="*/ 24 h 28"/>
                <a:gd name="T16" fmla="*/ 4 w 28"/>
                <a:gd name="T17" fmla="*/ 14 h 28"/>
                <a:gd name="T18" fmla="*/ 14 w 28"/>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21" y="28"/>
                    <a:pt x="28" y="22"/>
                    <a:pt x="28" y="14"/>
                  </a:cubicBezTo>
                  <a:cubicBezTo>
                    <a:pt x="28" y="7"/>
                    <a:pt x="21" y="0"/>
                    <a:pt x="14" y="0"/>
                  </a:cubicBezTo>
                  <a:cubicBezTo>
                    <a:pt x="6" y="0"/>
                    <a:pt x="0" y="7"/>
                    <a:pt x="0" y="14"/>
                  </a:cubicBezTo>
                  <a:cubicBezTo>
                    <a:pt x="0" y="22"/>
                    <a:pt x="6" y="28"/>
                    <a:pt x="14" y="28"/>
                  </a:cubicBezTo>
                  <a:close/>
                  <a:moveTo>
                    <a:pt x="14" y="5"/>
                  </a:moveTo>
                  <a:cubicBezTo>
                    <a:pt x="19" y="5"/>
                    <a:pt x="23" y="9"/>
                    <a:pt x="23" y="14"/>
                  </a:cubicBezTo>
                  <a:cubicBezTo>
                    <a:pt x="23" y="20"/>
                    <a:pt x="19" y="24"/>
                    <a:pt x="14" y="24"/>
                  </a:cubicBezTo>
                  <a:cubicBezTo>
                    <a:pt x="8" y="24"/>
                    <a:pt x="4" y="20"/>
                    <a:pt x="4" y="14"/>
                  </a:cubicBezTo>
                  <a:cubicBezTo>
                    <a:pt x="4" y="9"/>
                    <a:pt x="8" y="5"/>
                    <a:pt x="14" y="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80" name="Freeform 16"/>
            <p:cNvSpPr>
              <a:spLocks noEditPoints="1"/>
            </p:cNvSpPr>
            <p:nvPr/>
          </p:nvSpPr>
          <p:spPr bwMode="auto">
            <a:xfrm>
              <a:off x="9566275" y="1127125"/>
              <a:ext cx="1381125" cy="1141413"/>
            </a:xfrm>
            <a:custGeom>
              <a:avLst/>
              <a:gdLst>
                <a:gd name="T0" fmla="*/ 220 w 225"/>
                <a:gd name="T1" fmla="*/ 83 h 186"/>
                <a:gd name="T2" fmla="*/ 205 w 225"/>
                <a:gd name="T3" fmla="*/ 31 h 186"/>
                <a:gd name="T4" fmla="*/ 196 w 225"/>
                <a:gd name="T5" fmla="*/ 2 h 186"/>
                <a:gd name="T6" fmla="*/ 193 w 225"/>
                <a:gd name="T7" fmla="*/ 0 h 186"/>
                <a:gd name="T8" fmla="*/ 164 w 225"/>
                <a:gd name="T9" fmla="*/ 9 h 186"/>
                <a:gd name="T10" fmla="*/ 31 w 225"/>
                <a:gd name="T11" fmla="*/ 48 h 186"/>
                <a:gd name="T12" fmla="*/ 31 w 225"/>
                <a:gd name="T13" fmla="*/ 48 h 186"/>
                <a:gd name="T14" fmla="*/ 1 w 225"/>
                <a:gd name="T15" fmla="*/ 59 h 186"/>
                <a:gd name="T16" fmla="*/ 22 w 225"/>
                <a:gd name="T17" fmla="*/ 183 h 186"/>
                <a:gd name="T18" fmla="*/ 223 w 225"/>
                <a:gd name="T19" fmla="*/ 186 h 186"/>
                <a:gd name="T20" fmla="*/ 225 w 225"/>
                <a:gd name="T21" fmla="*/ 85 h 186"/>
                <a:gd name="T22" fmla="*/ 22 w 225"/>
                <a:gd name="T23" fmla="*/ 115 h 186"/>
                <a:gd name="T24" fmla="*/ 22 w 225"/>
                <a:gd name="T25" fmla="*/ 85 h 186"/>
                <a:gd name="T26" fmla="*/ 22 w 225"/>
                <a:gd name="T27" fmla="*/ 115 h 186"/>
                <a:gd name="T28" fmla="*/ 57 w 225"/>
                <a:gd name="T29" fmla="*/ 88 h 186"/>
                <a:gd name="T30" fmla="*/ 221 w 225"/>
                <a:gd name="T31" fmla="*/ 118 h 186"/>
                <a:gd name="T32" fmla="*/ 198 w 225"/>
                <a:gd name="T33" fmla="*/ 181 h 186"/>
                <a:gd name="T34" fmla="*/ 26 w 225"/>
                <a:gd name="T35" fmla="*/ 158 h 186"/>
                <a:gd name="T36" fmla="*/ 26 w 225"/>
                <a:gd name="T37" fmla="*/ 113 h 186"/>
                <a:gd name="T38" fmla="*/ 52 w 225"/>
                <a:gd name="T39" fmla="*/ 88 h 186"/>
                <a:gd name="T40" fmla="*/ 102 w 225"/>
                <a:gd name="T41" fmla="*/ 46 h 186"/>
                <a:gd name="T42" fmla="*/ 140 w 225"/>
                <a:gd name="T43" fmla="*/ 83 h 186"/>
                <a:gd name="T44" fmla="*/ 102 w 225"/>
                <a:gd name="T45" fmla="*/ 46 h 186"/>
                <a:gd name="T46" fmla="*/ 195 w 225"/>
                <a:gd name="T47" fmla="*/ 88 h 186"/>
                <a:gd name="T48" fmla="*/ 218 w 225"/>
                <a:gd name="T49" fmla="*/ 88 h 186"/>
                <a:gd name="T50" fmla="*/ 221 w 225"/>
                <a:gd name="T51" fmla="*/ 113 h 186"/>
                <a:gd name="T52" fmla="*/ 143 w 225"/>
                <a:gd name="T53" fmla="*/ 68 h 186"/>
                <a:gd name="T54" fmla="*/ 79 w 225"/>
                <a:gd name="T55" fmla="*/ 83 h 186"/>
                <a:gd name="T56" fmla="*/ 35 w 225"/>
                <a:gd name="T57" fmla="*/ 51 h 186"/>
                <a:gd name="T58" fmla="*/ 178 w 225"/>
                <a:gd name="T59" fmla="*/ 31 h 186"/>
                <a:gd name="T60" fmla="*/ 201 w 225"/>
                <a:gd name="T61" fmla="*/ 34 h 186"/>
                <a:gd name="T62" fmla="*/ 144 w 225"/>
                <a:gd name="T63" fmla="*/ 83 h 186"/>
                <a:gd name="T64" fmla="*/ 180 w 225"/>
                <a:gd name="T65" fmla="*/ 27 h 186"/>
                <a:gd name="T66" fmla="*/ 192 w 225"/>
                <a:gd name="T67" fmla="*/ 5 h 186"/>
                <a:gd name="T68" fmla="*/ 30 w 225"/>
                <a:gd name="T69" fmla="*/ 53 h 186"/>
                <a:gd name="T70" fmla="*/ 6 w 225"/>
                <a:gd name="T71" fmla="*/ 60 h 186"/>
                <a:gd name="T72" fmla="*/ 26 w 225"/>
                <a:gd name="T73" fmla="*/ 163 h 186"/>
                <a:gd name="T74" fmla="*/ 26 w 225"/>
                <a:gd name="T75" fmla="*/ 181 h 186"/>
                <a:gd name="T76" fmla="*/ 203 w 225"/>
                <a:gd name="T77" fmla="*/ 181 h 186"/>
                <a:gd name="T78" fmla="*/ 221 w 225"/>
                <a:gd name="T79" fmla="*/ 18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186">
                  <a:moveTo>
                    <a:pt x="223" y="83"/>
                  </a:moveTo>
                  <a:cubicBezTo>
                    <a:pt x="220" y="83"/>
                    <a:pt x="220" y="83"/>
                    <a:pt x="220" y="83"/>
                  </a:cubicBezTo>
                  <a:cubicBezTo>
                    <a:pt x="205" y="31"/>
                    <a:pt x="205" y="31"/>
                    <a:pt x="205" y="31"/>
                  </a:cubicBezTo>
                  <a:cubicBezTo>
                    <a:pt x="205" y="31"/>
                    <a:pt x="205" y="31"/>
                    <a:pt x="205" y="31"/>
                  </a:cubicBezTo>
                  <a:cubicBezTo>
                    <a:pt x="205" y="31"/>
                    <a:pt x="205" y="31"/>
                    <a:pt x="205" y="31"/>
                  </a:cubicBezTo>
                  <a:cubicBezTo>
                    <a:pt x="196" y="2"/>
                    <a:pt x="196" y="2"/>
                    <a:pt x="196" y="2"/>
                  </a:cubicBezTo>
                  <a:cubicBezTo>
                    <a:pt x="196" y="1"/>
                    <a:pt x="196" y="1"/>
                    <a:pt x="195" y="0"/>
                  </a:cubicBezTo>
                  <a:cubicBezTo>
                    <a:pt x="194" y="0"/>
                    <a:pt x="194" y="0"/>
                    <a:pt x="193" y="0"/>
                  </a:cubicBezTo>
                  <a:cubicBezTo>
                    <a:pt x="164" y="9"/>
                    <a:pt x="164" y="9"/>
                    <a:pt x="164" y="9"/>
                  </a:cubicBezTo>
                  <a:cubicBezTo>
                    <a:pt x="164" y="9"/>
                    <a:pt x="164" y="9"/>
                    <a:pt x="164" y="9"/>
                  </a:cubicBezTo>
                  <a:cubicBezTo>
                    <a:pt x="164" y="9"/>
                    <a:pt x="164" y="9"/>
                    <a:pt x="164" y="9"/>
                  </a:cubicBezTo>
                  <a:cubicBezTo>
                    <a:pt x="31" y="48"/>
                    <a:pt x="31" y="48"/>
                    <a:pt x="31" y="48"/>
                  </a:cubicBezTo>
                  <a:cubicBezTo>
                    <a:pt x="31" y="48"/>
                    <a:pt x="31" y="48"/>
                    <a:pt x="31" y="48"/>
                  </a:cubicBezTo>
                  <a:cubicBezTo>
                    <a:pt x="31" y="48"/>
                    <a:pt x="31" y="48"/>
                    <a:pt x="31" y="48"/>
                  </a:cubicBezTo>
                  <a:cubicBezTo>
                    <a:pt x="2" y="56"/>
                    <a:pt x="2" y="56"/>
                    <a:pt x="2" y="56"/>
                  </a:cubicBezTo>
                  <a:cubicBezTo>
                    <a:pt x="1" y="56"/>
                    <a:pt x="0" y="58"/>
                    <a:pt x="1" y="59"/>
                  </a:cubicBezTo>
                  <a:cubicBezTo>
                    <a:pt x="22" y="131"/>
                    <a:pt x="22" y="131"/>
                    <a:pt x="22" y="131"/>
                  </a:cubicBezTo>
                  <a:cubicBezTo>
                    <a:pt x="22" y="183"/>
                    <a:pt x="22" y="183"/>
                    <a:pt x="22" y="183"/>
                  </a:cubicBezTo>
                  <a:cubicBezTo>
                    <a:pt x="22" y="185"/>
                    <a:pt x="23" y="186"/>
                    <a:pt x="24" y="186"/>
                  </a:cubicBezTo>
                  <a:cubicBezTo>
                    <a:pt x="223" y="186"/>
                    <a:pt x="223" y="186"/>
                    <a:pt x="223" y="186"/>
                  </a:cubicBezTo>
                  <a:cubicBezTo>
                    <a:pt x="224" y="186"/>
                    <a:pt x="225" y="185"/>
                    <a:pt x="225" y="183"/>
                  </a:cubicBezTo>
                  <a:cubicBezTo>
                    <a:pt x="225" y="85"/>
                    <a:pt x="225" y="85"/>
                    <a:pt x="225" y="85"/>
                  </a:cubicBezTo>
                  <a:cubicBezTo>
                    <a:pt x="225" y="84"/>
                    <a:pt x="224" y="83"/>
                    <a:pt x="223" y="83"/>
                  </a:cubicBezTo>
                  <a:close/>
                  <a:moveTo>
                    <a:pt x="22" y="115"/>
                  </a:moveTo>
                  <a:cubicBezTo>
                    <a:pt x="14" y="89"/>
                    <a:pt x="14" y="89"/>
                    <a:pt x="14" y="89"/>
                  </a:cubicBezTo>
                  <a:cubicBezTo>
                    <a:pt x="17" y="88"/>
                    <a:pt x="19" y="86"/>
                    <a:pt x="22" y="85"/>
                  </a:cubicBezTo>
                  <a:cubicBezTo>
                    <a:pt x="22" y="85"/>
                    <a:pt x="22" y="85"/>
                    <a:pt x="22" y="85"/>
                  </a:cubicBezTo>
                  <a:lnTo>
                    <a:pt x="22" y="115"/>
                  </a:lnTo>
                  <a:close/>
                  <a:moveTo>
                    <a:pt x="26" y="118"/>
                  </a:moveTo>
                  <a:cubicBezTo>
                    <a:pt x="42" y="117"/>
                    <a:pt x="55" y="104"/>
                    <a:pt x="57" y="88"/>
                  </a:cubicBezTo>
                  <a:cubicBezTo>
                    <a:pt x="191" y="88"/>
                    <a:pt x="191" y="88"/>
                    <a:pt x="191" y="88"/>
                  </a:cubicBezTo>
                  <a:cubicBezTo>
                    <a:pt x="192" y="104"/>
                    <a:pt x="205" y="117"/>
                    <a:pt x="221" y="118"/>
                  </a:cubicBezTo>
                  <a:cubicBezTo>
                    <a:pt x="221" y="158"/>
                    <a:pt x="221" y="158"/>
                    <a:pt x="221" y="158"/>
                  </a:cubicBezTo>
                  <a:cubicBezTo>
                    <a:pt x="209" y="159"/>
                    <a:pt x="199" y="169"/>
                    <a:pt x="198" y="181"/>
                  </a:cubicBezTo>
                  <a:cubicBezTo>
                    <a:pt x="49" y="181"/>
                    <a:pt x="49" y="181"/>
                    <a:pt x="49" y="181"/>
                  </a:cubicBezTo>
                  <a:cubicBezTo>
                    <a:pt x="48" y="169"/>
                    <a:pt x="38" y="159"/>
                    <a:pt x="26" y="158"/>
                  </a:cubicBezTo>
                  <a:lnTo>
                    <a:pt x="26" y="118"/>
                  </a:lnTo>
                  <a:close/>
                  <a:moveTo>
                    <a:pt x="26" y="113"/>
                  </a:moveTo>
                  <a:cubicBezTo>
                    <a:pt x="26" y="88"/>
                    <a:pt x="26" y="88"/>
                    <a:pt x="26" y="88"/>
                  </a:cubicBezTo>
                  <a:cubicBezTo>
                    <a:pt x="52" y="88"/>
                    <a:pt x="52" y="88"/>
                    <a:pt x="52" y="88"/>
                  </a:cubicBezTo>
                  <a:cubicBezTo>
                    <a:pt x="51" y="101"/>
                    <a:pt x="40" y="112"/>
                    <a:pt x="26" y="113"/>
                  </a:cubicBezTo>
                  <a:close/>
                  <a:moveTo>
                    <a:pt x="102" y="46"/>
                  </a:moveTo>
                  <a:cubicBezTo>
                    <a:pt x="117" y="42"/>
                    <a:pt x="133" y="52"/>
                    <a:pt x="138" y="70"/>
                  </a:cubicBezTo>
                  <a:cubicBezTo>
                    <a:pt x="140" y="74"/>
                    <a:pt x="140" y="79"/>
                    <a:pt x="140" y="83"/>
                  </a:cubicBezTo>
                  <a:cubicBezTo>
                    <a:pt x="84" y="83"/>
                    <a:pt x="84" y="83"/>
                    <a:pt x="84" y="83"/>
                  </a:cubicBezTo>
                  <a:cubicBezTo>
                    <a:pt x="80" y="66"/>
                    <a:pt x="88" y="50"/>
                    <a:pt x="102" y="46"/>
                  </a:cubicBezTo>
                  <a:close/>
                  <a:moveTo>
                    <a:pt x="221" y="113"/>
                  </a:moveTo>
                  <a:cubicBezTo>
                    <a:pt x="207" y="112"/>
                    <a:pt x="196" y="101"/>
                    <a:pt x="195" y="88"/>
                  </a:cubicBezTo>
                  <a:cubicBezTo>
                    <a:pt x="218" y="88"/>
                    <a:pt x="218" y="88"/>
                    <a:pt x="218" y="88"/>
                  </a:cubicBezTo>
                  <a:cubicBezTo>
                    <a:pt x="218" y="88"/>
                    <a:pt x="218" y="88"/>
                    <a:pt x="218" y="88"/>
                  </a:cubicBezTo>
                  <a:cubicBezTo>
                    <a:pt x="221" y="88"/>
                    <a:pt x="221" y="88"/>
                    <a:pt x="221" y="88"/>
                  </a:cubicBezTo>
                  <a:lnTo>
                    <a:pt x="221" y="113"/>
                  </a:lnTo>
                  <a:close/>
                  <a:moveTo>
                    <a:pt x="144" y="83"/>
                  </a:moveTo>
                  <a:cubicBezTo>
                    <a:pt x="145" y="78"/>
                    <a:pt x="144" y="73"/>
                    <a:pt x="143" y="68"/>
                  </a:cubicBezTo>
                  <a:cubicBezTo>
                    <a:pt x="137" y="49"/>
                    <a:pt x="118" y="36"/>
                    <a:pt x="101" y="42"/>
                  </a:cubicBezTo>
                  <a:cubicBezTo>
                    <a:pt x="85" y="46"/>
                    <a:pt x="76" y="64"/>
                    <a:pt x="79" y="83"/>
                  </a:cubicBezTo>
                  <a:cubicBezTo>
                    <a:pt x="24" y="83"/>
                    <a:pt x="24" y="83"/>
                    <a:pt x="24" y="83"/>
                  </a:cubicBezTo>
                  <a:cubicBezTo>
                    <a:pt x="33" y="75"/>
                    <a:pt x="37" y="63"/>
                    <a:pt x="35" y="51"/>
                  </a:cubicBezTo>
                  <a:cubicBezTo>
                    <a:pt x="163" y="14"/>
                    <a:pt x="163" y="14"/>
                    <a:pt x="163" y="14"/>
                  </a:cubicBezTo>
                  <a:cubicBezTo>
                    <a:pt x="166" y="21"/>
                    <a:pt x="171" y="27"/>
                    <a:pt x="178" y="31"/>
                  </a:cubicBezTo>
                  <a:cubicBezTo>
                    <a:pt x="183" y="34"/>
                    <a:pt x="188" y="35"/>
                    <a:pt x="194" y="35"/>
                  </a:cubicBezTo>
                  <a:cubicBezTo>
                    <a:pt x="196" y="35"/>
                    <a:pt x="198" y="35"/>
                    <a:pt x="201" y="34"/>
                  </a:cubicBezTo>
                  <a:cubicBezTo>
                    <a:pt x="215" y="83"/>
                    <a:pt x="215" y="83"/>
                    <a:pt x="215" y="83"/>
                  </a:cubicBezTo>
                  <a:lnTo>
                    <a:pt x="144" y="83"/>
                  </a:lnTo>
                  <a:close/>
                  <a:moveTo>
                    <a:pt x="199" y="30"/>
                  </a:moveTo>
                  <a:cubicBezTo>
                    <a:pt x="193" y="31"/>
                    <a:pt x="186" y="30"/>
                    <a:pt x="180" y="27"/>
                  </a:cubicBezTo>
                  <a:cubicBezTo>
                    <a:pt x="175" y="24"/>
                    <a:pt x="170" y="19"/>
                    <a:pt x="168" y="12"/>
                  </a:cubicBezTo>
                  <a:cubicBezTo>
                    <a:pt x="192" y="5"/>
                    <a:pt x="192" y="5"/>
                    <a:pt x="192" y="5"/>
                  </a:cubicBezTo>
                  <a:lnTo>
                    <a:pt x="199" y="30"/>
                  </a:lnTo>
                  <a:close/>
                  <a:moveTo>
                    <a:pt x="30" y="53"/>
                  </a:moveTo>
                  <a:cubicBezTo>
                    <a:pt x="33" y="66"/>
                    <a:pt x="26" y="79"/>
                    <a:pt x="13" y="84"/>
                  </a:cubicBezTo>
                  <a:cubicBezTo>
                    <a:pt x="6" y="60"/>
                    <a:pt x="6" y="60"/>
                    <a:pt x="6" y="60"/>
                  </a:cubicBezTo>
                  <a:lnTo>
                    <a:pt x="30" y="53"/>
                  </a:lnTo>
                  <a:close/>
                  <a:moveTo>
                    <a:pt x="26" y="163"/>
                  </a:moveTo>
                  <a:cubicBezTo>
                    <a:pt x="36" y="164"/>
                    <a:pt x="43" y="172"/>
                    <a:pt x="44" y="181"/>
                  </a:cubicBezTo>
                  <a:cubicBezTo>
                    <a:pt x="26" y="181"/>
                    <a:pt x="26" y="181"/>
                    <a:pt x="26" y="181"/>
                  </a:cubicBezTo>
                  <a:lnTo>
                    <a:pt x="26" y="163"/>
                  </a:lnTo>
                  <a:close/>
                  <a:moveTo>
                    <a:pt x="203" y="181"/>
                  </a:moveTo>
                  <a:cubicBezTo>
                    <a:pt x="204" y="172"/>
                    <a:pt x="211" y="164"/>
                    <a:pt x="221" y="163"/>
                  </a:cubicBezTo>
                  <a:cubicBezTo>
                    <a:pt x="221" y="181"/>
                    <a:pt x="221" y="181"/>
                    <a:pt x="221" y="181"/>
                  </a:cubicBezTo>
                  <a:lnTo>
                    <a:pt x="203" y="18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sp>
          <p:nvSpPr>
            <p:cNvPr id="81" name="Freeform 17"/>
            <p:cNvSpPr>
              <a:spLocks noEditPoints="1"/>
            </p:cNvSpPr>
            <p:nvPr/>
          </p:nvSpPr>
          <p:spPr bwMode="auto">
            <a:xfrm>
              <a:off x="10529888" y="1416050"/>
              <a:ext cx="190500" cy="171450"/>
            </a:xfrm>
            <a:custGeom>
              <a:avLst/>
              <a:gdLst>
                <a:gd name="T0" fmla="*/ 15 w 31"/>
                <a:gd name="T1" fmla="*/ 0 h 28"/>
                <a:gd name="T2" fmla="*/ 11 w 31"/>
                <a:gd name="T3" fmla="*/ 1 h 28"/>
                <a:gd name="T4" fmla="*/ 3 w 31"/>
                <a:gd name="T5" fmla="*/ 7 h 28"/>
                <a:gd name="T6" fmla="*/ 1 w 31"/>
                <a:gd name="T7" fmla="*/ 18 h 28"/>
                <a:gd name="T8" fmla="*/ 15 w 31"/>
                <a:gd name="T9" fmla="*/ 28 h 28"/>
                <a:gd name="T10" fmla="*/ 19 w 31"/>
                <a:gd name="T11" fmla="*/ 28 h 28"/>
                <a:gd name="T12" fmla="*/ 28 w 31"/>
                <a:gd name="T13" fmla="*/ 10 h 28"/>
                <a:gd name="T14" fmla="*/ 15 w 31"/>
                <a:gd name="T15" fmla="*/ 0 h 28"/>
                <a:gd name="T16" fmla="*/ 18 w 31"/>
                <a:gd name="T17" fmla="*/ 23 h 28"/>
                <a:gd name="T18" fmla="*/ 15 w 31"/>
                <a:gd name="T19" fmla="*/ 23 h 28"/>
                <a:gd name="T20" fmla="*/ 6 w 31"/>
                <a:gd name="T21" fmla="*/ 17 h 28"/>
                <a:gd name="T22" fmla="*/ 7 w 31"/>
                <a:gd name="T23" fmla="*/ 10 h 28"/>
                <a:gd name="T24" fmla="*/ 12 w 31"/>
                <a:gd name="T25" fmla="*/ 5 h 28"/>
                <a:gd name="T26" fmla="*/ 15 w 31"/>
                <a:gd name="T27" fmla="*/ 5 h 28"/>
                <a:gd name="T28" fmla="*/ 24 w 31"/>
                <a:gd name="T29" fmla="*/ 11 h 28"/>
                <a:gd name="T30" fmla="*/ 18 w 31"/>
                <a:gd name="T3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28">
                  <a:moveTo>
                    <a:pt x="15" y="0"/>
                  </a:moveTo>
                  <a:cubicBezTo>
                    <a:pt x="14" y="0"/>
                    <a:pt x="12" y="0"/>
                    <a:pt x="11" y="1"/>
                  </a:cubicBezTo>
                  <a:cubicBezTo>
                    <a:pt x="7" y="2"/>
                    <a:pt x="4" y="4"/>
                    <a:pt x="3" y="7"/>
                  </a:cubicBezTo>
                  <a:cubicBezTo>
                    <a:pt x="1" y="11"/>
                    <a:pt x="0" y="14"/>
                    <a:pt x="1" y="18"/>
                  </a:cubicBezTo>
                  <a:cubicBezTo>
                    <a:pt x="3" y="24"/>
                    <a:pt x="9" y="28"/>
                    <a:pt x="15" y="28"/>
                  </a:cubicBezTo>
                  <a:cubicBezTo>
                    <a:pt x="16" y="28"/>
                    <a:pt x="18" y="28"/>
                    <a:pt x="19" y="28"/>
                  </a:cubicBezTo>
                  <a:cubicBezTo>
                    <a:pt x="26" y="25"/>
                    <a:pt x="31" y="18"/>
                    <a:pt x="28" y="10"/>
                  </a:cubicBezTo>
                  <a:cubicBezTo>
                    <a:pt x="27" y="4"/>
                    <a:pt x="21" y="0"/>
                    <a:pt x="15" y="0"/>
                  </a:cubicBezTo>
                  <a:close/>
                  <a:moveTo>
                    <a:pt x="18" y="23"/>
                  </a:moveTo>
                  <a:cubicBezTo>
                    <a:pt x="17" y="23"/>
                    <a:pt x="16" y="23"/>
                    <a:pt x="15" y="23"/>
                  </a:cubicBezTo>
                  <a:cubicBezTo>
                    <a:pt x="11" y="23"/>
                    <a:pt x="7" y="21"/>
                    <a:pt x="6" y="17"/>
                  </a:cubicBezTo>
                  <a:cubicBezTo>
                    <a:pt x="5" y="14"/>
                    <a:pt x="6" y="12"/>
                    <a:pt x="7" y="10"/>
                  </a:cubicBezTo>
                  <a:cubicBezTo>
                    <a:pt x="8" y="7"/>
                    <a:pt x="10" y="6"/>
                    <a:pt x="12" y="5"/>
                  </a:cubicBezTo>
                  <a:cubicBezTo>
                    <a:pt x="13" y="5"/>
                    <a:pt x="14" y="5"/>
                    <a:pt x="15" y="5"/>
                  </a:cubicBezTo>
                  <a:cubicBezTo>
                    <a:pt x="19" y="5"/>
                    <a:pt x="23" y="7"/>
                    <a:pt x="24" y="11"/>
                  </a:cubicBezTo>
                  <a:cubicBezTo>
                    <a:pt x="25" y="16"/>
                    <a:pt x="23" y="22"/>
                    <a:pt x="18" y="2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grpSp>
      <p:sp>
        <p:nvSpPr>
          <p:cNvPr id="83" name="Freeform 18"/>
          <p:cNvSpPr>
            <a:spLocks noEditPoints="1"/>
          </p:cNvSpPr>
          <p:nvPr/>
        </p:nvSpPr>
        <p:spPr bwMode="auto">
          <a:xfrm>
            <a:off x="3524384" y="2147456"/>
            <a:ext cx="331497" cy="370549"/>
          </a:xfrm>
          <a:custGeom>
            <a:avLst/>
            <a:gdLst>
              <a:gd name="T0" fmla="*/ 189 w 189"/>
              <a:gd name="T1" fmla="*/ 43 h 211"/>
              <a:gd name="T2" fmla="*/ 146 w 189"/>
              <a:gd name="T3" fmla="*/ 0 h 211"/>
              <a:gd name="T4" fmla="*/ 130 w 189"/>
              <a:gd name="T5" fmla="*/ 20 h 211"/>
              <a:gd name="T6" fmla="*/ 116 w 189"/>
              <a:gd name="T7" fmla="*/ 49 h 211"/>
              <a:gd name="T8" fmla="*/ 73 w 189"/>
              <a:gd name="T9" fmla="*/ 29 h 211"/>
              <a:gd name="T10" fmla="*/ 59 w 189"/>
              <a:gd name="T11" fmla="*/ 49 h 211"/>
              <a:gd name="T12" fmla="*/ 45 w 189"/>
              <a:gd name="T13" fmla="*/ 103 h 211"/>
              <a:gd name="T14" fmla="*/ 3 w 189"/>
              <a:gd name="T15" fmla="*/ 83 h 211"/>
              <a:gd name="T16" fmla="*/ 3 w 189"/>
              <a:gd name="T17" fmla="*/ 128 h 211"/>
              <a:gd name="T18" fmla="*/ 45 w 189"/>
              <a:gd name="T19" fmla="*/ 108 h 211"/>
              <a:gd name="T20" fmla="*/ 59 w 189"/>
              <a:gd name="T21" fmla="*/ 162 h 211"/>
              <a:gd name="T22" fmla="*/ 73 w 189"/>
              <a:gd name="T23" fmla="*/ 182 h 211"/>
              <a:gd name="T24" fmla="*/ 116 w 189"/>
              <a:gd name="T25" fmla="*/ 162 h 211"/>
              <a:gd name="T26" fmla="*/ 130 w 189"/>
              <a:gd name="T27" fmla="*/ 191 h 211"/>
              <a:gd name="T28" fmla="*/ 146 w 189"/>
              <a:gd name="T29" fmla="*/ 211 h 211"/>
              <a:gd name="T30" fmla="*/ 189 w 189"/>
              <a:gd name="T31" fmla="*/ 168 h 211"/>
              <a:gd name="T32" fmla="*/ 144 w 189"/>
              <a:gd name="T33" fmla="*/ 168 h 211"/>
              <a:gd name="T34" fmla="*/ 133 w 189"/>
              <a:gd name="T35" fmla="*/ 135 h 211"/>
              <a:gd name="T36" fmla="*/ 146 w 189"/>
              <a:gd name="T37" fmla="*/ 156 h 211"/>
              <a:gd name="T38" fmla="*/ 189 w 189"/>
              <a:gd name="T39" fmla="*/ 113 h 211"/>
              <a:gd name="T40" fmla="*/ 144 w 189"/>
              <a:gd name="T41" fmla="*/ 113 h 211"/>
              <a:gd name="T42" fmla="*/ 128 w 189"/>
              <a:gd name="T43" fmla="*/ 133 h 211"/>
              <a:gd name="T44" fmla="*/ 116 w 189"/>
              <a:gd name="T45" fmla="*/ 139 h 211"/>
              <a:gd name="T46" fmla="*/ 71 w 189"/>
              <a:gd name="T47" fmla="*/ 139 h 211"/>
              <a:gd name="T48" fmla="*/ 61 w 189"/>
              <a:gd name="T49" fmla="*/ 54 h 211"/>
              <a:gd name="T50" fmla="*/ 73 w 189"/>
              <a:gd name="T51" fmla="*/ 74 h 211"/>
              <a:gd name="T52" fmla="*/ 116 w 189"/>
              <a:gd name="T53" fmla="*/ 54 h 211"/>
              <a:gd name="T54" fmla="*/ 130 w 189"/>
              <a:gd name="T55" fmla="*/ 80 h 211"/>
              <a:gd name="T56" fmla="*/ 146 w 189"/>
              <a:gd name="T57" fmla="*/ 101 h 211"/>
              <a:gd name="T58" fmla="*/ 189 w 189"/>
              <a:gd name="T59" fmla="*/ 58 h 211"/>
              <a:gd name="T60" fmla="*/ 144 w 189"/>
              <a:gd name="T61" fmla="*/ 58 h 211"/>
              <a:gd name="T62" fmla="*/ 133 w 189"/>
              <a:gd name="T63" fmla="*/ 25 h 211"/>
              <a:gd name="T64" fmla="*/ 146 w 189"/>
              <a:gd name="T65" fmla="*/ 45 h 211"/>
              <a:gd name="T66" fmla="*/ 5 w 189"/>
              <a:gd name="T67" fmla="*/ 88 h 211"/>
              <a:gd name="T68" fmla="*/ 148 w 189"/>
              <a:gd name="T69" fmla="*/ 171 h 211"/>
              <a:gd name="T70" fmla="*/ 148 w 189"/>
              <a:gd name="T71" fmla="*/ 206 h 211"/>
              <a:gd name="T72" fmla="*/ 184 w 189"/>
              <a:gd name="T73" fmla="*/ 115 h 211"/>
              <a:gd name="T74" fmla="*/ 148 w 189"/>
              <a:gd name="T75" fmla="*/ 115 h 211"/>
              <a:gd name="T76" fmla="*/ 111 w 189"/>
              <a:gd name="T77" fmla="*/ 177 h 211"/>
              <a:gd name="T78" fmla="*/ 111 w 189"/>
              <a:gd name="T79" fmla="*/ 70 h 211"/>
              <a:gd name="T80" fmla="*/ 111 w 189"/>
              <a:gd name="T81" fmla="*/ 34 h 211"/>
              <a:gd name="T82" fmla="*/ 184 w 189"/>
              <a:gd name="T83" fmla="*/ 60 h 211"/>
              <a:gd name="T84" fmla="*/ 148 w 189"/>
              <a:gd name="T85" fmla="*/ 60 h 211"/>
              <a:gd name="T86" fmla="*/ 184 w 189"/>
              <a:gd name="T87" fmla="*/ 4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211">
                <a:moveTo>
                  <a:pt x="146" y="45"/>
                </a:moveTo>
                <a:cubicBezTo>
                  <a:pt x="187" y="45"/>
                  <a:pt x="187" y="45"/>
                  <a:pt x="187" y="45"/>
                </a:cubicBezTo>
                <a:cubicBezTo>
                  <a:pt x="188" y="45"/>
                  <a:pt x="189" y="44"/>
                  <a:pt x="189" y="43"/>
                </a:cubicBezTo>
                <a:cubicBezTo>
                  <a:pt x="189" y="3"/>
                  <a:pt x="189" y="3"/>
                  <a:pt x="189" y="3"/>
                </a:cubicBezTo>
                <a:cubicBezTo>
                  <a:pt x="189" y="1"/>
                  <a:pt x="188" y="0"/>
                  <a:pt x="187" y="0"/>
                </a:cubicBezTo>
                <a:cubicBezTo>
                  <a:pt x="146" y="0"/>
                  <a:pt x="146" y="0"/>
                  <a:pt x="146" y="0"/>
                </a:cubicBezTo>
                <a:cubicBezTo>
                  <a:pt x="145" y="0"/>
                  <a:pt x="144" y="1"/>
                  <a:pt x="144" y="3"/>
                </a:cubicBezTo>
                <a:cubicBezTo>
                  <a:pt x="144" y="20"/>
                  <a:pt x="144" y="20"/>
                  <a:pt x="144" y="20"/>
                </a:cubicBezTo>
                <a:cubicBezTo>
                  <a:pt x="130" y="20"/>
                  <a:pt x="130" y="20"/>
                  <a:pt x="130" y="20"/>
                </a:cubicBezTo>
                <a:cubicBezTo>
                  <a:pt x="129" y="20"/>
                  <a:pt x="128" y="21"/>
                  <a:pt x="128" y="23"/>
                </a:cubicBezTo>
                <a:cubicBezTo>
                  <a:pt x="128" y="49"/>
                  <a:pt x="128" y="49"/>
                  <a:pt x="128" y="49"/>
                </a:cubicBezTo>
                <a:cubicBezTo>
                  <a:pt x="116" y="49"/>
                  <a:pt x="116" y="49"/>
                  <a:pt x="116" y="49"/>
                </a:cubicBezTo>
                <a:cubicBezTo>
                  <a:pt x="116" y="32"/>
                  <a:pt x="116" y="32"/>
                  <a:pt x="116" y="32"/>
                </a:cubicBezTo>
                <a:cubicBezTo>
                  <a:pt x="116" y="30"/>
                  <a:pt x="115" y="29"/>
                  <a:pt x="114" y="29"/>
                </a:cubicBezTo>
                <a:cubicBezTo>
                  <a:pt x="73" y="29"/>
                  <a:pt x="73" y="29"/>
                  <a:pt x="73" y="29"/>
                </a:cubicBezTo>
                <a:cubicBezTo>
                  <a:pt x="72" y="29"/>
                  <a:pt x="71" y="30"/>
                  <a:pt x="71" y="32"/>
                </a:cubicBezTo>
                <a:cubicBezTo>
                  <a:pt x="71" y="49"/>
                  <a:pt x="71" y="49"/>
                  <a:pt x="71" y="49"/>
                </a:cubicBezTo>
                <a:cubicBezTo>
                  <a:pt x="59" y="49"/>
                  <a:pt x="59" y="49"/>
                  <a:pt x="59" y="49"/>
                </a:cubicBezTo>
                <a:cubicBezTo>
                  <a:pt x="58" y="49"/>
                  <a:pt x="57" y="51"/>
                  <a:pt x="57" y="52"/>
                </a:cubicBezTo>
                <a:cubicBezTo>
                  <a:pt x="57" y="103"/>
                  <a:pt x="57" y="103"/>
                  <a:pt x="57" y="103"/>
                </a:cubicBezTo>
                <a:cubicBezTo>
                  <a:pt x="45" y="103"/>
                  <a:pt x="45" y="103"/>
                  <a:pt x="45" y="103"/>
                </a:cubicBezTo>
                <a:cubicBezTo>
                  <a:pt x="45" y="85"/>
                  <a:pt x="45" y="85"/>
                  <a:pt x="45" y="85"/>
                </a:cubicBezTo>
                <a:cubicBezTo>
                  <a:pt x="45" y="84"/>
                  <a:pt x="44" y="83"/>
                  <a:pt x="43" y="83"/>
                </a:cubicBezTo>
                <a:cubicBezTo>
                  <a:pt x="3" y="83"/>
                  <a:pt x="3" y="83"/>
                  <a:pt x="3" y="83"/>
                </a:cubicBezTo>
                <a:cubicBezTo>
                  <a:pt x="1" y="83"/>
                  <a:pt x="0" y="84"/>
                  <a:pt x="0" y="85"/>
                </a:cubicBezTo>
                <a:cubicBezTo>
                  <a:pt x="0" y="126"/>
                  <a:pt x="0" y="126"/>
                  <a:pt x="0" y="126"/>
                </a:cubicBezTo>
                <a:cubicBezTo>
                  <a:pt x="0" y="127"/>
                  <a:pt x="1" y="128"/>
                  <a:pt x="3" y="128"/>
                </a:cubicBezTo>
                <a:cubicBezTo>
                  <a:pt x="43" y="128"/>
                  <a:pt x="43" y="128"/>
                  <a:pt x="43" y="128"/>
                </a:cubicBezTo>
                <a:cubicBezTo>
                  <a:pt x="44" y="128"/>
                  <a:pt x="45" y="127"/>
                  <a:pt x="45" y="126"/>
                </a:cubicBezTo>
                <a:cubicBezTo>
                  <a:pt x="45" y="108"/>
                  <a:pt x="45" y="108"/>
                  <a:pt x="45" y="108"/>
                </a:cubicBezTo>
                <a:cubicBezTo>
                  <a:pt x="57" y="108"/>
                  <a:pt x="57" y="108"/>
                  <a:pt x="57" y="108"/>
                </a:cubicBezTo>
                <a:cubicBezTo>
                  <a:pt x="57" y="159"/>
                  <a:pt x="57" y="159"/>
                  <a:pt x="57" y="159"/>
                </a:cubicBezTo>
                <a:cubicBezTo>
                  <a:pt x="57" y="161"/>
                  <a:pt x="58" y="162"/>
                  <a:pt x="59" y="162"/>
                </a:cubicBezTo>
                <a:cubicBezTo>
                  <a:pt x="71" y="162"/>
                  <a:pt x="71" y="162"/>
                  <a:pt x="71" y="162"/>
                </a:cubicBezTo>
                <a:cubicBezTo>
                  <a:pt x="71" y="180"/>
                  <a:pt x="71" y="180"/>
                  <a:pt x="71" y="180"/>
                </a:cubicBezTo>
                <a:cubicBezTo>
                  <a:pt x="71" y="181"/>
                  <a:pt x="72" y="182"/>
                  <a:pt x="73" y="182"/>
                </a:cubicBezTo>
                <a:cubicBezTo>
                  <a:pt x="114" y="182"/>
                  <a:pt x="114" y="182"/>
                  <a:pt x="114" y="182"/>
                </a:cubicBezTo>
                <a:cubicBezTo>
                  <a:pt x="115" y="182"/>
                  <a:pt x="116" y="181"/>
                  <a:pt x="116" y="180"/>
                </a:cubicBezTo>
                <a:cubicBezTo>
                  <a:pt x="116" y="162"/>
                  <a:pt x="116" y="162"/>
                  <a:pt x="116" y="162"/>
                </a:cubicBezTo>
                <a:cubicBezTo>
                  <a:pt x="128" y="162"/>
                  <a:pt x="128" y="162"/>
                  <a:pt x="128" y="162"/>
                </a:cubicBezTo>
                <a:cubicBezTo>
                  <a:pt x="128" y="189"/>
                  <a:pt x="128" y="189"/>
                  <a:pt x="128" y="189"/>
                </a:cubicBezTo>
                <a:cubicBezTo>
                  <a:pt x="128" y="190"/>
                  <a:pt x="129" y="191"/>
                  <a:pt x="130" y="191"/>
                </a:cubicBezTo>
                <a:cubicBezTo>
                  <a:pt x="144" y="191"/>
                  <a:pt x="144" y="191"/>
                  <a:pt x="144" y="191"/>
                </a:cubicBezTo>
                <a:cubicBezTo>
                  <a:pt x="144" y="209"/>
                  <a:pt x="144" y="209"/>
                  <a:pt x="144" y="209"/>
                </a:cubicBezTo>
                <a:cubicBezTo>
                  <a:pt x="144" y="210"/>
                  <a:pt x="145" y="211"/>
                  <a:pt x="146" y="211"/>
                </a:cubicBezTo>
                <a:cubicBezTo>
                  <a:pt x="187" y="211"/>
                  <a:pt x="187" y="211"/>
                  <a:pt x="187" y="211"/>
                </a:cubicBezTo>
                <a:cubicBezTo>
                  <a:pt x="188" y="211"/>
                  <a:pt x="189" y="210"/>
                  <a:pt x="189" y="209"/>
                </a:cubicBezTo>
                <a:cubicBezTo>
                  <a:pt x="189" y="168"/>
                  <a:pt x="189" y="168"/>
                  <a:pt x="189" y="168"/>
                </a:cubicBezTo>
                <a:cubicBezTo>
                  <a:pt x="189" y="167"/>
                  <a:pt x="188" y="166"/>
                  <a:pt x="187" y="166"/>
                </a:cubicBezTo>
                <a:cubicBezTo>
                  <a:pt x="146" y="166"/>
                  <a:pt x="146" y="166"/>
                  <a:pt x="146" y="166"/>
                </a:cubicBezTo>
                <a:cubicBezTo>
                  <a:pt x="145" y="166"/>
                  <a:pt x="144" y="167"/>
                  <a:pt x="144" y="168"/>
                </a:cubicBezTo>
                <a:cubicBezTo>
                  <a:pt x="144" y="186"/>
                  <a:pt x="144" y="186"/>
                  <a:pt x="144" y="186"/>
                </a:cubicBezTo>
                <a:cubicBezTo>
                  <a:pt x="133" y="186"/>
                  <a:pt x="133" y="186"/>
                  <a:pt x="133" y="186"/>
                </a:cubicBezTo>
                <a:cubicBezTo>
                  <a:pt x="133" y="135"/>
                  <a:pt x="133" y="135"/>
                  <a:pt x="133" y="135"/>
                </a:cubicBezTo>
                <a:cubicBezTo>
                  <a:pt x="144" y="135"/>
                  <a:pt x="144" y="135"/>
                  <a:pt x="144" y="135"/>
                </a:cubicBezTo>
                <a:cubicBezTo>
                  <a:pt x="144" y="153"/>
                  <a:pt x="144" y="153"/>
                  <a:pt x="144" y="153"/>
                </a:cubicBezTo>
                <a:cubicBezTo>
                  <a:pt x="144" y="155"/>
                  <a:pt x="145" y="156"/>
                  <a:pt x="146" y="156"/>
                </a:cubicBezTo>
                <a:cubicBezTo>
                  <a:pt x="187" y="156"/>
                  <a:pt x="187" y="156"/>
                  <a:pt x="187" y="156"/>
                </a:cubicBezTo>
                <a:cubicBezTo>
                  <a:pt x="188" y="156"/>
                  <a:pt x="189" y="155"/>
                  <a:pt x="189" y="153"/>
                </a:cubicBezTo>
                <a:cubicBezTo>
                  <a:pt x="189" y="113"/>
                  <a:pt x="189" y="113"/>
                  <a:pt x="189" y="113"/>
                </a:cubicBezTo>
                <a:cubicBezTo>
                  <a:pt x="189" y="112"/>
                  <a:pt x="188" y="111"/>
                  <a:pt x="187" y="111"/>
                </a:cubicBezTo>
                <a:cubicBezTo>
                  <a:pt x="146" y="111"/>
                  <a:pt x="146" y="111"/>
                  <a:pt x="146" y="111"/>
                </a:cubicBezTo>
                <a:cubicBezTo>
                  <a:pt x="145" y="111"/>
                  <a:pt x="144" y="112"/>
                  <a:pt x="144" y="113"/>
                </a:cubicBezTo>
                <a:cubicBezTo>
                  <a:pt x="144" y="131"/>
                  <a:pt x="144" y="131"/>
                  <a:pt x="144" y="131"/>
                </a:cubicBezTo>
                <a:cubicBezTo>
                  <a:pt x="130" y="131"/>
                  <a:pt x="130" y="131"/>
                  <a:pt x="130" y="131"/>
                </a:cubicBezTo>
                <a:cubicBezTo>
                  <a:pt x="129" y="131"/>
                  <a:pt x="128" y="132"/>
                  <a:pt x="128" y="133"/>
                </a:cubicBezTo>
                <a:cubicBezTo>
                  <a:pt x="128" y="157"/>
                  <a:pt x="128" y="157"/>
                  <a:pt x="128" y="157"/>
                </a:cubicBezTo>
                <a:cubicBezTo>
                  <a:pt x="116" y="157"/>
                  <a:pt x="116" y="157"/>
                  <a:pt x="116" y="157"/>
                </a:cubicBezTo>
                <a:cubicBezTo>
                  <a:pt x="116" y="139"/>
                  <a:pt x="116" y="139"/>
                  <a:pt x="116" y="139"/>
                </a:cubicBezTo>
                <a:cubicBezTo>
                  <a:pt x="116" y="138"/>
                  <a:pt x="115" y="137"/>
                  <a:pt x="114" y="137"/>
                </a:cubicBezTo>
                <a:cubicBezTo>
                  <a:pt x="73" y="137"/>
                  <a:pt x="73" y="137"/>
                  <a:pt x="73" y="137"/>
                </a:cubicBezTo>
                <a:cubicBezTo>
                  <a:pt x="72" y="137"/>
                  <a:pt x="71" y="138"/>
                  <a:pt x="71" y="139"/>
                </a:cubicBezTo>
                <a:cubicBezTo>
                  <a:pt x="71" y="157"/>
                  <a:pt x="71" y="157"/>
                  <a:pt x="71" y="157"/>
                </a:cubicBezTo>
                <a:cubicBezTo>
                  <a:pt x="61" y="157"/>
                  <a:pt x="61" y="157"/>
                  <a:pt x="61" y="157"/>
                </a:cubicBezTo>
                <a:cubicBezTo>
                  <a:pt x="61" y="54"/>
                  <a:pt x="61" y="54"/>
                  <a:pt x="61" y="54"/>
                </a:cubicBezTo>
                <a:cubicBezTo>
                  <a:pt x="71" y="54"/>
                  <a:pt x="71" y="54"/>
                  <a:pt x="71" y="54"/>
                </a:cubicBezTo>
                <a:cubicBezTo>
                  <a:pt x="71" y="72"/>
                  <a:pt x="71" y="72"/>
                  <a:pt x="71" y="72"/>
                </a:cubicBezTo>
                <a:cubicBezTo>
                  <a:pt x="71" y="73"/>
                  <a:pt x="72" y="74"/>
                  <a:pt x="73" y="74"/>
                </a:cubicBezTo>
                <a:cubicBezTo>
                  <a:pt x="114" y="74"/>
                  <a:pt x="114" y="74"/>
                  <a:pt x="114" y="74"/>
                </a:cubicBezTo>
                <a:cubicBezTo>
                  <a:pt x="115" y="74"/>
                  <a:pt x="116" y="73"/>
                  <a:pt x="116" y="72"/>
                </a:cubicBezTo>
                <a:cubicBezTo>
                  <a:pt x="116" y="54"/>
                  <a:pt x="116" y="54"/>
                  <a:pt x="116" y="54"/>
                </a:cubicBezTo>
                <a:cubicBezTo>
                  <a:pt x="128" y="54"/>
                  <a:pt x="128" y="54"/>
                  <a:pt x="128" y="54"/>
                </a:cubicBezTo>
                <a:cubicBezTo>
                  <a:pt x="128" y="78"/>
                  <a:pt x="128" y="78"/>
                  <a:pt x="128" y="78"/>
                </a:cubicBezTo>
                <a:cubicBezTo>
                  <a:pt x="128" y="79"/>
                  <a:pt x="129" y="80"/>
                  <a:pt x="130" y="80"/>
                </a:cubicBezTo>
                <a:cubicBezTo>
                  <a:pt x="144" y="80"/>
                  <a:pt x="144" y="80"/>
                  <a:pt x="144" y="80"/>
                </a:cubicBezTo>
                <a:cubicBezTo>
                  <a:pt x="144" y="98"/>
                  <a:pt x="144" y="98"/>
                  <a:pt x="144" y="98"/>
                </a:cubicBezTo>
                <a:cubicBezTo>
                  <a:pt x="144" y="99"/>
                  <a:pt x="145" y="101"/>
                  <a:pt x="146" y="101"/>
                </a:cubicBezTo>
                <a:cubicBezTo>
                  <a:pt x="187" y="101"/>
                  <a:pt x="187" y="101"/>
                  <a:pt x="187" y="101"/>
                </a:cubicBezTo>
                <a:cubicBezTo>
                  <a:pt x="188" y="101"/>
                  <a:pt x="189" y="99"/>
                  <a:pt x="189" y="98"/>
                </a:cubicBezTo>
                <a:cubicBezTo>
                  <a:pt x="189" y="58"/>
                  <a:pt x="189" y="58"/>
                  <a:pt x="189" y="58"/>
                </a:cubicBezTo>
                <a:cubicBezTo>
                  <a:pt x="189" y="57"/>
                  <a:pt x="188" y="56"/>
                  <a:pt x="187" y="56"/>
                </a:cubicBezTo>
                <a:cubicBezTo>
                  <a:pt x="146" y="56"/>
                  <a:pt x="146" y="56"/>
                  <a:pt x="146" y="56"/>
                </a:cubicBezTo>
                <a:cubicBezTo>
                  <a:pt x="145" y="56"/>
                  <a:pt x="144" y="57"/>
                  <a:pt x="144" y="58"/>
                </a:cubicBezTo>
                <a:cubicBezTo>
                  <a:pt x="144" y="76"/>
                  <a:pt x="144" y="76"/>
                  <a:pt x="144" y="76"/>
                </a:cubicBezTo>
                <a:cubicBezTo>
                  <a:pt x="133" y="76"/>
                  <a:pt x="133" y="76"/>
                  <a:pt x="133" y="76"/>
                </a:cubicBezTo>
                <a:cubicBezTo>
                  <a:pt x="133" y="25"/>
                  <a:pt x="133" y="25"/>
                  <a:pt x="133" y="25"/>
                </a:cubicBezTo>
                <a:cubicBezTo>
                  <a:pt x="144" y="25"/>
                  <a:pt x="144" y="25"/>
                  <a:pt x="144" y="25"/>
                </a:cubicBezTo>
                <a:cubicBezTo>
                  <a:pt x="144" y="43"/>
                  <a:pt x="144" y="43"/>
                  <a:pt x="144" y="43"/>
                </a:cubicBezTo>
                <a:cubicBezTo>
                  <a:pt x="144" y="44"/>
                  <a:pt x="145" y="45"/>
                  <a:pt x="146" y="45"/>
                </a:cubicBezTo>
                <a:close/>
                <a:moveTo>
                  <a:pt x="41" y="123"/>
                </a:moveTo>
                <a:cubicBezTo>
                  <a:pt x="5" y="123"/>
                  <a:pt x="5" y="123"/>
                  <a:pt x="5" y="123"/>
                </a:cubicBezTo>
                <a:cubicBezTo>
                  <a:pt x="5" y="88"/>
                  <a:pt x="5" y="88"/>
                  <a:pt x="5" y="88"/>
                </a:cubicBezTo>
                <a:cubicBezTo>
                  <a:pt x="41" y="88"/>
                  <a:pt x="41" y="88"/>
                  <a:pt x="41" y="88"/>
                </a:cubicBezTo>
                <a:lnTo>
                  <a:pt x="41" y="123"/>
                </a:lnTo>
                <a:close/>
                <a:moveTo>
                  <a:pt x="148" y="171"/>
                </a:moveTo>
                <a:cubicBezTo>
                  <a:pt x="184" y="171"/>
                  <a:pt x="184" y="171"/>
                  <a:pt x="184" y="171"/>
                </a:cubicBezTo>
                <a:cubicBezTo>
                  <a:pt x="184" y="206"/>
                  <a:pt x="184" y="206"/>
                  <a:pt x="184" y="206"/>
                </a:cubicBezTo>
                <a:cubicBezTo>
                  <a:pt x="148" y="206"/>
                  <a:pt x="148" y="206"/>
                  <a:pt x="148" y="206"/>
                </a:cubicBezTo>
                <a:lnTo>
                  <a:pt x="148" y="171"/>
                </a:lnTo>
                <a:close/>
                <a:moveTo>
                  <a:pt x="148" y="115"/>
                </a:moveTo>
                <a:cubicBezTo>
                  <a:pt x="184" y="115"/>
                  <a:pt x="184" y="115"/>
                  <a:pt x="184" y="115"/>
                </a:cubicBezTo>
                <a:cubicBezTo>
                  <a:pt x="184" y="151"/>
                  <a:pt x="184" y="151"/>
                  <a:pt x="184" y="151"/>
                </a:cubicBezTo>
                <a:cubicBezTo>
                  <a:pt x="148" y="151"/>
                  <a:pt x="148" y="151"/>
                  <a:pt x="148" y="151"/>
                </a:cubicBezTo>
                <a:lnTo>
                  <a:pt x="148" y="115"/>
                </a:lnTo>
                <a:close/>
                <a:moveTo>
                  <a:pt x="76" y="142"/>
                </a:moveTo>
                <a:cubicBezTo>
                  <a:pt x="111" y="142"/>
                  <a:pt x="111" y="142"/>
                  <a:pt x="111" y="142"/>
                </a:cubicBezTo>
                <a:cubicBezTo>
                  <a:pt x="111" y="177"/>
                  <a:pt x="111" y="177"/>
                  <a:pt x="111" y="177"/>
                </a:cubicBezTo>
                <a:cubicBezTo>
                  <a:pt x="76" y="177"/>
                  <a:pt x="76" y="177"/>
                  <a:pt x="76" y="177"/>
                </a:cubicBezTo>
                <a:lnTo>
                  <a:pt x="76" y="142"/>
                </a:lnTo>
                <a:close/>
                <a:moveTo>
                  <a:pt x="111" y="70"/>
                </a:moveTo>
                <a:cubicBezTo>
                  <a:pt x="76" y="70"/>
                  <a:pt x="76" y="70"/>
                  <a:pt x="76" y="70"/>
                </a:cubicBezTo>
                <a:cubicBezTo>
                  <a:pt x="76" y="34"/>
                  <a:pt x="76" y="34"/>
                  <a:pt x="76" y="34"/>
                </a:cubicBezTo>
                <a:cubicBezTo>
                  <a:pt x="111" y="34"/>
                  <a:pt x="111" y="34"/>
                  <a:pt x="111" y="34"/>
                </a:cubicBezTo>
                <a:lnTo>
                  <a:pt x="111" y="70"/>
                </a:lnTo>
                <a:close/>
                <a:moveTo>
                  <a:pt x="148" y="60"/>
                </a:moveTo>
                <a:cubicBezTo>
                  <a:pt x="184" y="60"/>
                  <a:pt x="184" y="60"/>
                  <a:pt x="184" y="60"/>
                </a:cubicBezTo>
                <a:cubicBezTo>
                  <a:pt x="184" y="96"/>
                  <a:pt x="184" y="96"/>
                  <a:pt x="184" y="96"/>
                </a:cubicBezTo>
                <a:cubicBezTo>
                  <a:pt x="148" y="96"/>
                  <a:pt x="148" y="96"/>
                  <a:pt x="148" y="96"/>
                </a:cubicBezTo>
                <a:lnTo>
                  <a:pt x="148" y="60"/>
                </a:lnTo>
                <a:close/>
                <a:moveTo>
                  <a:pt x="148" y="5"/>
                </a:moveTo>
                <a:cubicBezTo>
                  <a:pt x="184" y="5"/>
                  <a:pt x="184" y="5"/>
                  <a:pt x="184" y="5"/>
                </a:cubicBezTo>
                <a:cubicBezTo>
                  <a:pt x="184" y="41"/>
                  <a:pt x="184" y="41"/>
                  <a:pt x="184" y="41"/>
                </a:cubicBezTo>
                <a:cubicBezTo>
                  <a:pt x="148" y="41"/>
                  <a:pt x="148" y="41"/>
                  <a:pt x="148" y="41"/>
                </a:cubicBezTo>
                <a:lnTo>
                  <a:pt x="148" y="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US" sz="2400" dirty="0">
              <a:solidFill>
                <a:srgbClr val="57565A"/>
              </a:solidFill>
              <a:latin typeface="Open Sans Light"/>
            </a:endParaRPr>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0"/>
            <a:ext cx="1790699" cy="551070"/>
          </a:xfrm>
          <a:prstGeom prst="rect">
            <a:avLst/>
          </a:prstGeom>
        </p:spPr>
      </p:pic>
      <p:grpSp>
        <p:nvGrpSpPr>
          <p:cNvPr id="54" name="Group 53">
            <a:extLst>
              <a:ext uri="{FF2B5EF4-FFF2-40B4-BE49-F238E27FC236}">
                <a16:creationId xmlns:a16="http://schemas.microsoft.com/office/drawing/2014/main" id="{E4ACC8C2-4055-4A4A-A078-0773110DE9AB}"/>
              </a:ext>
            </a:extLst>
          </p:cNvPr>
          <p:cNvGrpSpPr/>
          <p:nvPr/>
        </p:nvGrpSpPr>
        <p:grpSpPr>
          <a:xfrm>
            <a:off x="1816036" y="964775"/>
            <a:ext cx="8465289" cy="5385189"/>
            <a:chOff x="5203025" y="2942808"/>
            <a:chExt cx="14460789" cy="9646372"/>
          </a:xfrm>
        </p:grpSpPr>
        <p:sp>
          <p:nvSpPr>
            <p:cNvPr id="55" name="Freeform 33">
              <a:extLst>
                <a:ext uri="{FF2B5EF4-FFF2-40B4-BE49-F238E27FC236}">
                  <a16:creationId xmlns:a16="http://schemas.microsoft.com/office/drawing/2014/main" id="{B0EA4FD8-4A1B-4C98-BA13-9133B6543580}"/>
                </a:ext>
              </a:extLst>
            </p:cNvPr>
            <p:cNvSpPr>
              <a:spLocks noChangeArrowheads="1"/>
            </p:cNvSpPr>
            <p:nvPr/>
          </p:nvSpPr>
          <p:spPr bwMode="auto">
            <a:xfrm>
              <a:off x="12189511" y="4057985"/>
              <a:ext cx="2833434" cy="2744626"/>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56" name="Freeform 34">
              <a:extLst>
                <a:ext uri="{FF2B5EF4-FFF2-40B4-BE49-F238E27FC236}">
                  <a16:creationId xmlns:a16="http://schemas.microsoft.com/office/drawing/2014/main" id="{740D6F45-B33C-4ABC-A26D-79BD128D9C0A}"/>
                </a:ext>
              </a:extLst>
            </p:cNvPr>
            <p:cNvSpPr>
              <a:spLocks noChangeArrowheads="1"/>
            </p:cNvSpPr>
            <p:nvPr/>
          </p:nvSpPr>
          <p:spPr bwMode="auto">
            <a:xfrm>
              <a:off x="9370652" y="4048897"/>
              <a:ext cx="3141548" cy="2744626"/>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chemeClr val="accent1"/>
            </a:solidFill>
            <a:ln>
              <a:noFill/>
            </a:ln>
            <a:effectLst/>
          </p:spPr>
          <p:txBody>
            <a:bodyPr wrap="none" lIns="121893" tIns="60946" rIns="121893" bIns="60946" anchor="ctr"/>
            <a:lstStyle/>
            <a:p>
              <a:endParaRPr lang="en-US" sz="1100" dirty="0"/>
            </a:p>
          </p:txBody>
        </p:sp>
        <p:sp>
          <p:nvSpPr>
            <p:cNvPr id="57" name="Freeform 35">
              <a:extLst>
                <a:ext uri="{FF2B5EF4-FFF2-40B4-BE49-F238E27FC236}">
                  <a16:creationId xmlns:a16="http://schemas.microsoft.com/office/drawing/2014/main" id="{338829A8-0F2A-4588-BD5B-36B130AC3DB9}"/>
                </a:ext>
              </a:extLst>
            </p:cNvPr>
            <p:cNvSpPr>
              <a:spLocks noChangeArrowheads="1"/>
            </p:cNvSpPr>
            <p:nvPr/>
          </p:nvSpPr>
          <p:spPr bwMode="auto">
            <a:xfrm>
              <a:off x="8203108" y="5239005"/>
              <a:ext cx="2743911" cy="2834170"/>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58" name="Freeform 36">
              <a:extLst>
                <a:ext uri="{FF2B5EF4-FFF2-40B4-BE49-F238E27FC236}">
                  <a16:creationId xmlns:a16="http://schemas.microsoft.com/office/drawing/2014/main" id="{F202308D-130F-4036-820A-D95AB6DD867B}"/>
                </a:ext>
              </a:extLst>
            </p:cNvPr>
            <p:cNvSpPr>
              <a:spLocks noChangeArrowheads="1"/>
            </p:cNvSpPr>
            <p:nvPr/>
          </p:nvSpPr>
          <p:spPr bwMode="auto">
            <a:xfrm>
              <a:off x="8190228" y="7724363"/>
              <a:ext cx="2743911" cy="3142370"/>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59" name="Freeform 37">
              <a:extLst>
                <a:ext uri="{FF2B5EF4-FFF2-40B4-BE49-F238E27FC236}">
                  <a16:creationId xmlns:a16="http://schemas.microsoft.com/office/drawing/2014/main" id="{7EC66475-F246-4838-8D8E-BCD990E03F25}"/>
                </a:ext>
              </a:extLst>
            </p:cNvPr>
            <p:cNvSpPr>
              <a:spLocks noChangeArrowheads="1"/>
            </p:cNvSpPr>
            <p:nvPr/>
          </p:nvSpPr>
          <p:spPr bwMode="auto">
            <a:xfrm>
              <a:off x="9370652" y="9302837"/>
              <a:ext cx="2818860" cy="2744626"/>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chemeClr val="accent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60" name="Freeform 38">
              <a:extLst>
                <a:ext uri="{FF2B5EF4-FFF2-40B4-BE49-F238E27FC236}">
                  <a16:creationId xmlns:a16="http://schemas.microsoft.com/office/drawing/2014/main" id="{A8B04BCA-7542-4F19-9FC3-7D0AEB817AD3}"/>
                </a:ext>
              </a:extLst>
            </p:cNvPr>
            <p:cNvSpPr>
              <a:spLocks noChangeArrowheads="1"/>
            </p:cNvSpPr>
            <p:nvPr/>
          </p:nvSpPr>
          <p:spPr bwMode="auto">
            <a:xfrm>
              <a:off x="11862654" y="9302837"/>
              <a:ext cx="3156126" cy="2744626"/>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61" name="Freeform 39">
              <a:extLst>
                <a:ext uri="{FF2B5EF4-FFF2-40B4-BE49-F238E27FC236}">
                  <a16:creationId xmlns:a16="http://schemas.microsoft.com/office/drawing/2014/main" id="{F45A5D49-9165-4EC8-A74C-266B38D3B572}"/>
                </a:ext>
              </a:extLst>
            </p:cNvPr>
            <p:cNvSpPr>
              <a:spLocks noChangeArrowheads="1"/>
            </p:cNvSpPr>
            <p:nvPr/>
          </p:nvSpPr>
          <p:spPr bwMode="auto">
            <a:xfrm>
              <a:off x="13440018" y="8052817"/>
              <a:ext cx="2743911" cy="2819594"/>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62" name="Freeform 40">
              <a:extLst>
                <a:ext uri="{FF2B5EF4-FFF2-40B4-BE49-F238E27FC236}">
                  <a16:creationId xmlns:a16="http://schemas.microsoft.com/office/drawing/2014/main" id="{0B8DEB17-D22B-495E-BFDA-46F76A05637B}"/>
                </a:ext>
              </a:extLst>
            </p:cNvPr>
            <p:cNvSpPr>
              <a:spLocks noChangeArrowheads="1"/>
            </p:cNvSpPr>
            <p:nvPr/>
          </p:nvSpPr>
          <p:spPr bwMode="auto">
            <a:xfrm>
              <a:off x="13441734" y="5224048"/>
              <a:ext cx="2743911" cy="315694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chemeClr val="accent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63" name="Freeform 41">
              <a:extLst>
                <a:ext uri="{FF2B5EF4-FFF2-40B4-BE49-F238E27FC236}">
                  <a16:creationId xmlns:a16="http://schemas.microsoft.com/office/drawing/2014/main" id="{FF2D3A7D-DC5C-4217-A793-87DB6C57898E}"/>
                </a:ext>
              </a:extLst>
            </p:cNvPr>
            <p:cNvSpPr>
              <a:spLocks noChangeArrowheads="1"/>
            </p:cNvSpPr>
            <p:nvPr/>
          </p:nvSpPr>
          <p:spPr bwMode="auto">
            <a:xfrm>
              <a:off x="14046544" y="5702336"/>
              <a:ext cx="487159" cy="472708"/>
            </a:xfrm>
            <a:custGeom>
              <a:avLst/>
              <a:gdLst>
                <a:gd name="T0" fmla="*/ 1031 w 1032"/>
                <a:gd name="T1" fmla="*/ 0 h 1001"/>
                <a:gd name="T2" fmla="*/ 968 w 1032"/>
                <a:gd name="T3" fmla="*/ 1000 h 1001"/>
                <a:gd name="T4" fmla="*/ 0 w 1032"/>
                <a:gd name="T5" fmla="*/ 1000 h 1001"/>
                <a:gd name="T6" fmla="*/ 1031 w 1032"/>
                <a:gd name="T7" fmla="*/ 0 h 1001"/>
              </a:gdLst>
              <a:ahLst/>
              <a:cxnLst>
                <a:cxn ang="0">
                  <a:pos x="T0" y="T1"/>
                </a:cxn>
                <a:cxn ang="0">
                  <a:pos x="T2" y="T3"/>
                </a:cxn>
                <a:cxn ang="0">
                  <a:pos x="T4" y="T5"/>
                </a:cxn>
                <a:cxn ang="0">
                  <a:pos x="T6" y="T7"/>
                </a:cxn>
              </a:cxnLst>
              <a:rect l="0" t="0" r="r" b="b"/>
              <a:pathLst>
                <a:path w="1032" h="1001">
                  <a:moveTo>
                    <a:pt x="1031" y="0"/>
                  </a:moveTo>
                  <a:lnTo>
                    <a:pt x="968" y="1000"/>
                  </a:lnTo>
                  <a:lnTo>
                    <a:pt x="0" y="1000"/>
                  </a:lnTo>
                  <a:lnTo>
                    <a:pt x="1031" y="0"/>
                  </a:ln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121893" tIns="60946" rIns="121893" bIns="60946" anchor="ctr"/>
            <a:lstStyle/>
            <a:p>
              <a:endParaRPr lang="en-US" sz="1100" dirty="0"/>
            </a:p>
          </p:txBody>
        </p:sp>
        <p:sp>
          <p:nvSpPr>
            <p:cNvPr id="64" name="Freeform 145">
              <a:extLst>
                <a:ext uri="{FF2B5EF4-FFF2-40B4-BE49-F238E27FC236}">
                  <a16:creationId xmlns:a16="http://schemas.microsoft.com/office/drawing/2014/main" id="{E1E9BE47-EB95-4CFC-8352-AB20895AA135}"/>
                </a:ext>
              </a:extLst>
            </p:cNvPr>
            <p:cNvSpPr>
              <a:spLocks noChangeArrowheads="1"/>
            </p:cNvSpPr>
            <p:nvPr/>
          </p:nvSpPr>
          <p:spPr bwMode="auto">
            <a:xfrm>
              <a:off x="10789673" y="4994962"/>
              <a:ext cx="1072981" cy="878624"/>
            </a:xfrm>
            <a:custGeom>
              <a:avLst/>
              <a:gdLst>
                <a:gd name="T0" fmla="*/ 565 w 595"/>
                <a:gd name="T1" fmla="*/ 163 h 537"/>
                <a:gd name="T2" fmla="*/ 565 w 595"/>
                <a:gd name="T3" fmla="*/ 163 h 537"/>
                <a:gd name="T4" fmla="*/ 297 w 595"/>
                <a:gd name="T5" fmla="*/ 57 h 537"/>
                <a:gd name="T6" fmla="*/ 35 w 595"/>
                <a:gd name="T7" fmla="*/ 163 h 537"/>
                <a:gd name="T8" fmla="*/ 0 w 595"/>
                <a:gd name="T9" fmla="*/ 120 h 537"/>
                <a:gd name="T10" fmla="*/ 297 w 595"/>
                <a:gd name="T11" fmla="*/ 0 h 537"/>
                <a:gd name="T12" fmla="*/ 594 w 595"/>
                <a:gd name="T13" fmla="*/ 120 h 537"/>
                <a:gd name="T14" fmla="*/ 565 w 595"/>
                <a:gd name="T15" fmla="*/ 163 h 537"/>
                <a:gd name="T16" fmla="*/ 297 w 595"/>
                <a:gd name="T17" fmla="*/ 142 h 537"/>
                <a:gd name="T18" fmla="*/ 297 w 595"/>
                <a:gd name="T19" fmla="*/ 142 h 537"/>
                <a:gd name="T20" fmla="*/ 509 w 595"/>
                <a:gd name="T21" fmla="*/ 233 h 537"/>
                <a:gd name="T22" fmla="*/ 474 w 595"/>
                <a:gd name="T23" fmla="*/ 276 h 537"/>
                <a:gd name="T24" fmla="*/ 297 w 595"/>
                <a:gd name="T25" fmla="*/ 198 h 537"/>
                <a:gd name="T26" fmla="*/ 127 w 595"/>
                <a:gd name="T27" fmla="*/ 276 h 537"/>
                <a:gd name="T28" fmla="*/ 92 w 595"/>
                <a:gd name="T29" fmla="*/ 233 h 537"/>
                <a:gd name="T30" fmla="*/ 297 w 595"/>
                <a:gd name="T31" fmla="*/ 142 h 537"/>
                <a:gd name="T32" fmla="*/ 297 w 595"/>
                <a:gd name="T33" fmla="*/ 283 h 537"/>
                <a:gd name="T34" fmla="*/ 297 w 595"/>
                <a:gd name="T35" fmla="*/ 283 h 537"/>
                <a:gd name="T36" fmla="*/ 424 w 595"/>
                <a:gd name="T37" fmla="*/ 345 h 537"/>
                <a:gd name="T38" fmla="*/ 389 w 595"/>
                <a:gd name="T39" fmla="*/ 388 h 537"/>
                <a:gd name="T40" fmla="*/ 297 w 595"/>
                <a:gd name="T41" fmla="*/ 338 h 537"/>
                <a:gd name="T42" fmla="*/ 205 w 595"/>
                <a:gd name="T43" fmla="*/ 388 h 537"/>
                <a:gd name="T44" fmla="*/ 177 w 595"/>
                <a:gd name="T45" fmla="*/ 345 h 537"/>
                <a:gd name="T46" fmla="*/ 297 w 595"/>
                <a:gd name="T47" fmla="*/ 283 h 537"/>
                <a:gd name="T48" fmla="*/ 297 w 595"/>
                <a:gd name="T49" fmla="*/ 423 h 537"/>
                <a:gd name="T50" fmla="*/ 297 w 595"/>
                <a:gd name="T51" fmla="*/ 423 h 537"/>
                <a:gd name="T52" fmla="*/ 353 w 595"/>
                <a:gd name="T53" fmla="*/ 480 h 537"/>
                <a:gd name="T54" fmla="*/ 297 w 595"/>
                <a:gd name="T55" fmla="*/ 536 h 537"/>
                <a:gd name="T56" fmla="*/ 240 w 595"/>
                <a:gd name="T57" fmla="*/ 480 h 537"/>
                <a:gd name="T58" fmla="*/ 297 w 595"/>
                <a:gd name="T59" fmla="*/ 42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5" h="537">
                  <a:moveTo>
                    <a:pt x="565" y="163"/>
                  </a:moveTo>
                  <a:lnTo>
                    <a:pt x="565" y="163"/>
                  </a:lnTo>
                  <a:cubicBezTo>
                    <a:pt x="495" y="99"/>
                    <a:pt x="403" y="57"/>
                    <a:pt x="297" y="57"/>
                  </a:cubicBezTo>
                  <a:cubicBezTo>
                    <a:pt x="198" y="57"/>
                    <a:pt x="106" y="99"/>
                    <a:pt x="35" y="163"/>
                  </a:cubicBezTo>
                  <a:cubicBezTo>
                    <a:pt x="0" y="120"/>
                    <a:pt x="0" y="120"/>
                    <a:pt x="0" y="120"/>
                  </a:cubicBezTo>
                  <a:cubicBezTo>
                    <a:pt x="78" y="43"/>
                    <a:pt x="184" y="0"/>
                    <a:pt x="297" y="0"/>
                  </a:cubicBezTo>
                  <a:cubicBezTo>
                    <a:pt x="417" y="0"/>
                    <a:pt x="523" y="43"/>
                    <a:pt x="594" y="120"/>
                  </a:cubicBezTo>
                  <a:lnTo>
                    <a:pt x="565" y="163"/>
                  </a:lnTo>
                  <a:close/>
                  <a:moveTo>
                    <a:pt x="297" y="142"/>
                  </a:moveTo>
                  <a:lnTo>
                    <a:pt x="297" y="142"/>
                  </a:lnTo>
                  <a:cubicBezTo>
                    <a:pt x="382" y="142"/>
                    <a:pt x="459" y="177"/>
                    <a:pt x="509" y="233"/>
                  </a:cubicBezTo>
                  <a:cubicBezTo>
                    <a:pt x="474" y="276"/>
                    <a:pt x="474" y="276"/>
                    <a:pt x="474" y="276"/>
                  </a:cubicBezTo>
                  <a:cubicBezTo>
                    <a:pt x="431" y="226"/>
                    <a:pt x="368" y="198"/>
                    <a:pt x="297" y="198"/>
                  </a:cubicBezTo>
                  <a:cubicBezTo>
                    <a:pt x="226" y="198"/>
                    <a:pt x="170" y="226"/>
                    <a:pt x="127" y="276"/>
                  </a:cubicBezTo>
                  <a:cubicBezTo>
                    <a:pt x="92" y="233"/>
                    <a:pt x="92" y="233"/>
                    <a:pt x="92" y="233"/>
                  </a:cubicBezTo>
                  <a:cubicBezTo>
                    <a:pt x="141" y="177"/>
                    <a:pt x="219" y="142"/>
                    <a:pt x="297" y="142"/>
                  </a:cubicBezTo>
                  <a:close/>
                  <a:moveTo>
                    <a:pt x="297" y="283"/>
                  </a:moveTo>
                  <a:lnTo>
                    <a:pt x="297" y="283"/>
                  </a:lnTo>
                  <a:cubicBezTo>
                    <a:pt x="346" y="283"/>
                    <a:pt x="396" y="310"/>
                    <a:pt x="424" y="345"/>
                  </a:cubicBezTo>
                  <a:cubicBezTo>
                    <a:pt x="389" y="388"/>
                    <a:pt x="389" y="388"/>
                    <a:pt x="389" y="388"/>
                  </a:cubicBezTo>
                  <a:cubicBezTo>
                    <a:pt x="368" y="360"/>
                    <a:pt x="339" y="338"/>
                    <a:pt x="297" y="338"/>
                  </a:cubicBezTo>
                  <a:cubicBezTo>
                    <a:pt x="262" y="338"/>
                    <a:pt x="226" y="360"/>
                    <a:pt x="205" y="388"/>
                  </a:cubicBezTo>
                  <a:cubicBezTo>
                    <a:pt x="177" y="345"/>
                    <a:pt x="177" y="345"/>
                    <a:pt x="177" y="345"/>
                  </a:cubicBezTo>
                  <a:cubicBezTo>
                    <a:pt x="205" y="310"/>
                    <a:pt x="248" y="283"/>
                    <a:pt x="297" y="283"/>
                  </a:cubicBezTo>
                  <a:close/>
                  <a:moveTo>
                    <a:pt x="297" y="423"/>
                  </a:moveTo>
                  <a:lnTo>
                    <a:pt x="297" y="423"/>
                  </a:lnTo>
                  <a:cubicBezTo>
                    <a:pt x="332" y="423"/>
                    <a:pt x="353" y="452"/>
                    <a:pt x="353" y="480"/>
                  </a:cubicBezTo>
                  <a:cubicBezTo>
                    <a:pt x="353" y="508"/>
                    <a:pt x="332" y="536"/>
                    <a:pt x="297" y="536"/>
                  </a:cubicBezTo>
                  <a:cubicBezTo>
                    <a:pt x="269" y="536"/>
                    <a:pt x="240" y="508"/>
                    <a:pt x="240" y="480"/>
                  </a:cubicBezTo>
                  <a:cubicBezTo>
                    <a:pt x="240" y="452"/>
                    <a:pt x="269" y="423"/>
                    <a:pt x="297" y="423"/>
                  </a:cubicBezTo>
                  <a:close/>
                </a:path>
              </a:pathLst>
            </a:custGeom>
            <a:solidFill>
              <a:srgbClr val="FFFFFF"/>
            </a:solidFill>
            <a:ln>
              <a:noFill/>
            </a:ln>
            <a:effectLst/>
            <a:extLst>
              <a:ext uri="{91240B29-F687-4f45-9708-019B960494DF}"/>
              <a:ext uri="{AF507438-7753-43e0-B8FC-AC1667EBCBE1}"/>
            </a:extLst>
          </p:spPr>
          <p:txBody>
            <a:bodyPr wrap="none" anchor="ctr"/>
            <a:lstStyle/>
            <a:p>
              <a:pPr>
                <a:defRPr/>
              </a:pPr>
              <a:endParaRPr lang="en-US" sz="1100" dirty="0"/>
            </a:p>
          </p:txBody>
        </p:sp>
        <p:sp>
          <p:nvSpPr>
            <p:cNvPr id="65" name="Rectangle 64">
              <a:extLst>
                <a:ext uri="{FF2B5EF4-FFF2-40B4-BE49-F238E27FC236}">
                  <a16:creationId xmlns:a16="http://schemas.microsoft.com/office/drawing/2014/main" id="{69FB12FB-6D9C-42C1-A61E-373052805936}"/>
                </a:ext>
              </a:extLst>
            </p:cNvPr>
            <p:cNvSpPr/>
            <p:nvPr/>
          </p:nvSpPr>
          <p:spPr>
            <a:xfrm>
              <a:off x="10584122" y="4672621"/>
              <a:ext cx="1494458" cy="1299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6" rIns="45711" bIns="22856" rtlCol="0" anchor="ctr"/>
            <a:lstStyle/>
            <a:p>
              <a:pPr algn="ctr"/>
              <a:endParaRPr lang="id-ID" sz="800" dirty="0"/>
            </a:p>
          </p:txBody>
        </p:sp>
        <p:sp>
          <p:nvSpPr>
            <p:cNvPr id="67" name="TextBox 66">
              <a:extLst>
                <a:ext uri="{FF2B5EF4-FFF2-40B4-BE49-F238E27FC236}">
                  <a16:creationId xmlns:a16="http://schemas.microsoft.com/office/drawing/2014/main" id="{30C94311-E57C-46CC-9F49-4040F01F5F93}"/>
                </a:ext>
              </a:extLst>
            </p:cNvPr>
            <p:cNvSpPr txBox="1"/>
            <p:nvPr/>
          </p:nvSpPr>
          <p:spPr>
            <a:xfrm>
              <a:off x="6541382" y="11701149"/>
              <a:ext cx="4125791" cy="716708"/>
            </a:xfrm>
            <a:prstGeom prst="rect">
              <a:avLst/>
            </a:prstGeom>
            <a:noFill/>
          </p:spPr>
          <p:txBody>
            <a:bodyPr wrap="square" rtlCol="0">
              <a:spAutoFit/>
            </a:bodyPr>
            <a:lstStyle/>
            <a:p>
              <a:r>
                <a:rPr lang="en-US" sz="2000" b="1" dirty="0">
                  <a:solidFill>
                    <a:srgbClr val="002060"/>
                  </a:solidFill>
                  <a:latin typeface="+mj-lt"/>
                </a:rPr>
                <a:t>Insightful Reporting</a:t>
              </a:r>
              <a:endParaRPr lang="id-ID" sz="2000" b="1" dirty="0">
                <a:solidFill>
                  <a:srgbClr val="002060"/>
                </a:solidFill>
                <a:latin typeface="+mj-lt"/>
              </a:endParaRPr>
            </a:p>
          </p:txBody>
        </p:sp>
        <p:sp>
          <p:nvSpPr>
            <p:cNvPr id="68" name="TextBox 67">
              <a:extLst>
                <a:ext uri="{FF2B5EF4-FFF2-40B4-BE49-F238E27FC236}">
                  <a16:creationId xmlns:a16="http://schemas.microsoft.com/office/drawing/2014/main" id="{07646521-73F5-4256-970C-5C6369EC4867}"/>
                </a:ext>
              </a:extLst>
            </p:cNvPr>
            <p:cNvSpPr txBox="1"/>
            <p:nvPr/>
          </p:nvSpPr>
          <p:spPr>
            <a:xfrm>
              <a:off x="5203025" y="5583503"/>
              <a:ext cx="3163667" cy="1819335"/>
            </a:xfrm>
            <a:prstGeom prst="rect">
              <a:avLst/>
            </a:prstGeom>
            <a:noFill/>
          </p:spPr>
          <p:txBody>
            <a:bodyPr wrap="square" rtlCol="0">
              <a:spAutoFit/>
            </a:bodyPr>
            <a:lstStyle>
              <a:defPPr>
                <a:defRPr lang="en-US"/>
              </a:defPPr>
              <a:lvl1pPr algn="r">
                <a:defRPr sz="2400" b="1">
                  <a:latin typeface="+mj-lt"/>
                </a:defRPr>
              </a:lvl1pPr>
            </a:lstStyle>
            <a:p>
              <a:pPr algn="l"/>
              <a:r>
                <a:rPr lang="en-US" sz="2000" dirty="0">
                  <a:solidFill>
                    <a:schemeClr val="accent4">
                      <a:lumMod val="75000"/>
                    </a:schemeClr>
                  </a:solidFill>
                </a:rPr>
                <a:t>Collaboration &amp; Workflow Optimization</a:t>
              </a:r>
              <a:endParaRPr lang="id-ID" sz="2000" dirty="0">
                <a:solidFill>
                  <a:schemeClr val="accent4">
                    <a:lumMod val="75000"/>
                  </a:schemeClr>
                </a:solidFill>
              </a:endParaRPr>
            </a:p>
          </p:txBody>
        </p:sp>
        <p:grpSp>
          <p:nvGrpSpPr>
            <p:cNvPr id="69" name="Group 68">
              <a:extLst>
                <a:ext uri="{FF2B5EF4-FFF2-40B4-BE49-F238E27FC236}">
                  <a16:creationId xmlns:a16="http://schemas.microsoft.com/office/drawing/2014/main" id="{6D79AD0E-4882-49CD-B491-3E296867F90A}"/>
                </a:ext>
              </a:extLst>
            </p:cNvPr>
            <p:cNvGrpSpPr/>
            <p:nvPr/>
          </p:nvGrpSpPr>
          <p:grpSpPr>
            <a:xfrm>
              <a:off x="12763996" y="3169804"/>
              <a:ext cx="4330210" cy="1718912"/>
              <a:chOff x="5662102" y="5164198"/>
              <a:chExt cx="7581651" cy="3359349"/>
            </a:xfrm>
          </p:grpSpPr>
          <p:sp>
            <p:nvSpPr>
              <p:cNvPr id="91" name="TextBox 90">
                <a:extLst>
                  <a:ext uri="{FF2B5EF4-FFF2-40B4-BE49-F238E27FC236}">
                    <a16:creationId xmlns:a16="http://schemas.microsoft.com/office/drawing/2014/main" id="{892C94B6-ED51-48B5-B84C-36044606FE49}"/>
                  </a:ext>
                </a:extLst>
              </p:cNvPr>
              <p:cNvSpPr txBox="1"/>
              <p:nvPr/>
            </p:nvSpPr>
            <p:spPr>
              <a:xfrm>
                <a:off x="5662102" y="5164198"/>
                <a:ext cx="6197067" cy="1400696"/>
              </a:xfrm>
              <a:prstGeom prst="rect">
                <a:avLst/>
              </a:prstGeom>
              <a:noFill/>
            </p:spPr>
            <p:txBody>
              <a:bodyPr wrap="square" rtlCol="0">
                <a:spAutoFit/>
              </a:bodyPr>
              <a:lstStyle>
                <a:defPPr>
                  <a:defRPr lang="en-US"/>
                </a:defPPr>
                <a:lvl1pPr algn="r">
                  <a:defRPr sz="2400" b="1">
                    <a:latin typeface="+mj-lt"/>
                  </a:defRPr>
                </a:lvl1pPr>
              </a:lstStyle>
              <a:p>
                <a:r>
                  <a:rPr lang="en-US" sz="2000" dirty="0">
                    <a:solidFill>
                      <a:srgbClr val="002060"/>
                    </a:solidFill>
                  </a:rPr>
                  <a:t>Multi-Page Forms</a:t>
                </a:r>
                <a:endParaRPr lang="id-ID" sz="2000" dirty="0">
                  <a:solidFill>
                    <a:srgbClr val="002060"/>
                  </a:solidFill>
                </a:endParaRPr>
              </a:p>
            </p:txBody>
          </p:sp>
          <p:sp>
            <p:nvSpPr>
              <p:cNvPr id="92" name="TextBox 91">
                <a:extLst>
                  <a:ext uri="{FF2B5EF4-FFF2-40B4-BE49-F238E27FC236}">
                    <a16:creationId xmlns:a16="http://schemas.microsoft.com/office/drawing/2014/main" id="{EC19F800-BDC9-44A1-BCCE-32F08E14E582}"/>
                  </a:ext>
                </a:extLst>
              </p:cNvPr>
              <p:cNvSpPr txBox="1"/>
              <p:nvPr/>
            </p:nvSpPr>
            <p:spPr>
              <a:xfrm>
                <a:off x="9002658" y="8030830"/>
                <a:ext cx="4241095" cy="492717"/>
              </a:xfrm>
              <a:prstGeom prst="rect">
                <a:avLst/>
              </a:prstGeom>
              <a:noFill/>
            </p:spPr>
            <p:txBody>
              <a:bodyPr wrap="square" rtlCol="0">
                <a:spAutoFit/>
              </a:bodyPr>
              <a:lstStyle>
                <a:defPPr>
                  <a:defRPr lang="en-US"/>
                </a:defPPr>
                <a:lvl1pPr algn="r">
                  <a:defRPr sz="2400" b="1">
                    <a:latin typeface="+mj-lt"/>
                  </a:defRPr>
                </a:lvl1pPr>
              </a:lstStyle>
              <a:p>
                <a:endParaRPr lang="en-US" sz="1800" dirty="0"/>
              </a:p>
            </p:txBody>
          </p:sp>
        </p:grpSp>
        <p:sp>
          <p:nvSpPr>
            <p:cNvPr id="72" name="TextBox 71">
              <a:extLst>
                <a:ext uri="{FF2B5EF4-FFF2-40B4-BE49-F238E27FC236}">
                  <a16:creationId xmlns:a16="http://schemas.microsoft.com/office/drawing/2014/main" id="{8524FE07-7AEB-47C1-ACB9-28F8F38D6747}"/>
                </a:ext>
              </a:extLst>
            </p:cNvPr>
            <p:cNvSpPr txBox="1"/>
            <p:nvPr/>
          </p:nvSpPr>
          <p:spPr>
            <a:xfrm>
              <a:off x="15983470" y="5746725"/>
              <a:ext cx="3299532" cy="1268021"/>
            </a:xfrm>
            <a:prstGeom prst="rect">
              <a:avLst/>
            </a:prstGeom>
            <a:noFill/>
          </p:spPr>
          <p:txBody>
            <a:bodyPr wrap="square" rtlCol="0">
              <a:spAutoFit/>
            </a:bodyPr>
            <a:lstStyle>
              <a:defPPr>
                <a:defRPr lang="en-US"/>
              </a:defPPr>
              <a:lvl1pPr algn="r">
                <a:defRPr sz="2400" b="1">
                  <a:latin typeface="+mj-lt"/>
                </a:defRPr>
              </a:lvl1pPr>
            </a:lstStyle>
            <a:p>
              <a:r>
                <a:rPr lang="en-US" sz="2000" dirty="0">
                  <a:solidFill>
                    <a:schemeClr val="accent2"/>
                  </a:solidFill>
                </a:rPr>
                <a:t>Integration with Salesforce</a:t>
              </a:r>
              <a:endParaRPr lang="id-ID" sz="2000" dirty="0">
                <a:solidFill>
                  <a:schemeClr val="accent2"/>
                </a:solidFill>
              </a:endParaRPr>
            </a:p>
          </p:txBody>
        </p:sp>
        <p:sp>
          <p:nvSpPr>
            <p:cNvPr id="73" name="TextBox 72">
              <a:extLst>
                <a:ext uri="{FF2B5EF4-FFF2-40B4-BE49-F238E27FC236}">
                  <a16:creationId xmlns:a16="http://schemas.microsoft.com/office/drawing/2014/main" id="{BA701434-20A6-4579-9273-A2B75EEBE334}"/>
                </a:ext>
              </a:extLst>
            </p:cNvPr>
            <p:cNvSpPr txBox="1"/>
            <p:nvPr/>
          </p:nvSpPr>
          <p:spPr>
            <a:xfrm>
              <a:off x="16041661" y="8989479"/>
              <a:ext cx="3622153" cy="1268021"/>
            </a:xfrm>
            <a:prstGeom prst="rect">
              <a:avLst/>
            </a:prstGeom>
            <a:noFill/>
          </p:spPr>
          <p:txBody>
            <a:bodyPr wrap="square" rtlCol="0">
              <a:spAutoFit/>
            </a:bodyPr>
            <a:lstStyle>
              <a:defPPr>
                <a:defRPr lang="en-US"/>
              </a:defPPr>
              <a:lvl1pPr algn="r">
                <a:defRPr sz="2400" b="1">
                  <a:latin typeface="+mj-lt"/>
                </a:defRPr>
              </a:lvl1pPr>
            </a:lstStyle>
            <a:p>
              <a:r>
                <a:rPr lang="en-US" sz="2000" dirty="0"/>
                <a:t>Data Collection &amp; </a:t>
              </a:r>
              <a:r>
                <a:rPr lang="en-US" sz="2000" dirty="0" err="1"/>
                <a:t>Organisation</a:t>
              </a:r>
              <a:endParaRPr lang="id-ID" sz="2000" dirty="0"/>
            </a:p>
          </p:txBody>
        </p:sp>
        <p:sp>
          <p:nvSpPr>
            <p:cNvPr id="74" name="TextBox 73">
              <a:extLst>
                <a:ext uri="{FF2B5EF4-FFF2-40B4-BE49-F238E27FC236}">
                  <a16:creationId xmlns:a16="http://schemas.microsoft.com/office/drawing/2014/main" id="{7688274C-486F-4255-89A4-7043BD1B8805}"/>
                </a:ext>
              </a:extLst>
            </p:cNvPr>
            <p:cNvSpPr txBox="1"/>
            <p:nvPr/>
          </p:nvSpPr>
          <p:spPr>
            <a:xfrm>
              <a:off x="12526778" y="11872472"/>
              <a:ext cx="4185255" cy="716708"/>
            </a:xfrm>
            <a:prstGeom prst="rect">
              <a:avLst/>
            </a:prstGeom>
            <a:noFill/>
          </p:spPr>
          <p:txBody>
            <a:bodyPr wrap="square" rtlCol="0">
              <a:spAutoFit/>
            </a:bodyPr>
            <a:lstStyle>
              <a:defPPr>
                <a:defRPr lang="en-US"/>
              </a:defPPr>
              <a:lvl1pPr algn="r">
                <a:defRPr sz="2400" b="1">
                  <a:latin typeface="+mj-lt"/>
                </a:defRPr>
              </a:lvl1pPr>
            </a:lstStyle>
            <a:p>
              <a:r>
                <a:rPr lang="en-US" sz="2000" dirty="0">
                  <a:solidFill>
                    <a:srgbClr val="00B050"/>
                  </a:solidFill>
                </a:rPr>
                <a:t>Export &amp; Import Data</a:t>
              </a:r>
              <a:endParaRPr lang="id-ID" sz="2000" dirty="0">
                <a:solidFill>
                  <a:srgbClr val="00B050"/>
                </a:solidFill>
              </a:endParaRPr>
            </a:p>
          </p:txBody>
        </p:sp>
        <p:sp>
          <p:nvSpPr>
            <p:cNvPr id="75" name="TextBox 74">
              <a:extLst>
                <a:ext uri="{FF2B5EF4-FFF2-40B4-BE49-F238E27FC236}">
                  <a16:creationId xmlns:a16="http://schemas.microsoft.com/office/drawing/2014/main" id="{AF91D31F-58FB-4CD6-AB4C-C352B5C9897F}"/>
                </a:ext>
              </a:extLst>
            </p:cNvPr>
            <p:cNvSpPr txBox="1"/>
            <p:nvPr/>
          </p:nvSpPr>
          <p:spPr>
            <a:xfrm>
              <a:off x="5857968" y="8988768"/>
              <a:ext cx="2751236" cy="1268021"/>
            </a:xfrm>
            <a:prstGeom prst="rect">
              <a:avLst/>
            </a:prstGeom>
            <a:noFill/>
          </p:spPr>
          <p:txBody>
            <a:bodyPr wrap="square" rtlCol="0">
              <a:spAutoFit/>
            </a:bodyPr>
            <a:lstStyle>
              <a:defPPr>
                <a:defRPr lang="en-US"/>
              </a:defPPr>
              <a:lvl1pPr algn="r">
                <a:defRPr sz="2400" b="1">
                  <a:latin typeface="+mj-lt"/>
                </a:defRPr>
              </a:lvl1pPr>
            </a:lstStyle>
            <a:p>
              <a:pPr algn="l"/>
              <a:r>
                <a:rPr lang="en-US" sz="2000" dirty="0">
                  <a:solidFill>
                    <a:srgbClr val="0070C0"/>
                  </a:solidFill>
                </a:rPr>
                <a:t>Data Security &amp; Privacy</a:t>
              </a:r>
              <a:endParaRPr lang="id-ID" sz="2000" dirty="0">
                <a:solidFill>
                  <a:srgbClr val="0070C0"/>
                </a:solidFill>
              </a:endParaRPr>
            </a:p>
          </p:txBody>
        </p:sp>
        <p:sp>
          <p:nvSpPr>
            <p:cNvPr id="86" name="Freeform 203">
              <a:extLst>
                <a:ext uri="{FF2B5EF4-FFF2-40B4-BE49-F238E27FC236}">
                  <a16:creationId xmlns:a16="http://schemas.microsoft.com/office/drawing/2014/main" id="{6CDCFE30-372C-4C9C-9F78-F744DC4AAB51}"/>
                </a:ext>
              </a:extLst>
            </p:cNvPr>
            <p:cNvSpPr>
              <a:spLocks noChangeArrowheads="1"/>
            </p:cNvSpPr>
            <p:nvPr/>
          </p:nvSpPr>
          <p:spPr bwMode="auto">
            <a:xfrm>
              <a:off x="6408564" y="2942808"/>
              <a:ext cx="457958" cy="490639"/>
            </a:xfrm>
            <a:custGeom>
              <a:avLst/>
              <a:gdLst>
                <a:gd name="T0" fmla="*/ 295 w 634"/>
                <a:gd name="T1" fmla="*/ 0 h 634"/>
                <a:gd name="T2" fmla="*/ 295 w 634"/>
                <a:gd name="T3" fmla="*/ 0 h 634"/>
                <a:gd name="T4" fmla="*/ 266 w 634"/>
                <a:gd name="T5" fmla="*/ 0 h 634"/>
                <a:gd name="T6" fmla="*/ 266 w 634"/>
                <a:gd name="T7" fmla="*/ 59 h 634"/>
                <a:gd name="T8" fmla="*/ 0 w 634"/>
                <a:gd name="T9" fmla="*/ 339 h 634"/>
                <a:gd name="T10" fmla="*/ 295 w 634"/>
                <a:gd name="T11" fmla="*/ 633 h 634"/>
                <a:gd name="T12" fmla="*/ 545 w 634"/>
                <a:gd name="T13" fmla="*/ 456 h 634"/>
                <a:gd name="T14" fmla="*/ 589 w 634"/>
                <a:gd name="T15" fmla="*/ 471 h 634"/>
                <a:gd name="T16" fmla="*/ 633 w 634"/>
                <a:gd name="T17" fmla="*/ 324 h 634"/>
                <a:gd name="T18" fmla="*/ 295 w 634"/>
                <a:gd name="T19" fmla="*/ 0 h 634"/>
                <a:gd name="T20" fmla="*/ 295 w 634"/>
                <a:gd name="T21" fmla="*/ 589 h 634"/>
                <a:gd name="T22" fmla="*/ 295 w 634"/>
                <a:gd name="T23" fmla="*/ 589 h 634"/>
                <a:gd name="T24" fmla="*/ 45 w 634"/>
                <a:gd name="T25" fmla="*/ 339 h 634"/>
                <a:gd name="T26" fmla="*/ 266 w 634"/>
                <a:gd name="T27" fmla="*/ 103 h 634"/>
                <a:gd name="T28" fmla="*/ 266 w 634"/>
                <a:gd name="T29" fmla="*/ 368 h 634"/>
                <a:gd name="T30" fmla="*/ 516 w 634"/>
                <a:gd name="T31" fmla="*/ 442 h 634"/>
                <a:gd name="T32" fmla="*/ 295 w 634"/>
                <a:gd name="T33" fmla="*/ 589 h 634"/>
                <a:gd name="T34" fmla="*/ 560 w 634"/>
                <a:gd name="T35" fmla="*/ 427 h 634"/>
                <a:gd name="T36" fmla="*/ 560 w 634"/>
                <a:gd name="T37" fmla="*/ 427 h 634"/>
                <a:gd name="T38" fmla="*/ 295 w 634"/>
                <a:gd name="T39" fmla="*/ 339 h 634"/>
                <a:gd name="T40" fmla="*/ 295 w 634"/>
                <a:gd name="T41" fmla="*/ 44 h 634"/>
                <a:gd name="T42" fmla="*/ 589 w 634"/>
                <a:gd name="T43" fmla="*/ 324 h 634"/>
                <a:gd name="T44" fmla="*/ 560 w 634"/>
                <a:gd name="T45" fmla="*/ 427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4" h="634">
                  <a:moveTo>
                    <a:pt x="295" y="0"/>
                  </a:moveTo>
                  <a:lnTo>
                    <a:pt x="295" y="0"/>
                  </a:lnTo>
                  <a:cubicBezTo>
                    <a:pt x="266" y="0"/>
                    <a:pt x="266" y="0"/>
                    <a:pt x="266" y="0"/>
                  </a:cubicBezTo>
                  <a:cubicBezTo>
                    <a:pt x="266" y="59"/>
                    <a:pt x="266" y="59"/>
                    <a:pt x="266" y="59"/>
                  </a:cubicBezTo>
                  <a:cubicBezTo>
                    <a:pt x="118" y="73"/>
                    <a:pt x="0" y="191"/>
                    <a:pt x="0" y="339"/>
                  </a:cubicBezTo>
                  <a:cubicBezTo>
                    <a:pt x="0" y="501"/>
                    <a:pt x="133" y="633"/>
                    <a:pt x="295" y="633"/>
                  </a:cubicBezTo>
                  <a:cubicBezTo>
                    <a:pt x="412" y="633"/>
                    <a:pt x="501" y="560"/>
                    <a:pt x="545" y="456"/>
                  </a:cubicBezTo>
                  <a:cubicBezTo>
                    <a:pt x="589" y="471"/>
                    <a:pt x="589" y="471"/>
                    <a:pt x="589" y="471"/>
                  </a:cubicBezTo>
                  <a:cubicBezTo>
                    <a:pt x="619" y="442"/>
                    <a:pt x="633" y="383"/>
                    <a:pt x="633" y="324"/>
                  </a:cubicBezTo>
                  <a:cubicBezTo>
                    <a:pt x="633" y="147"/>
                    <a:pt x="471" y="0"/>
                    <a:pt x="295" y="0"/>
                  </a:cubicBezTo>
                  <a:close/>
                  <a:moveTo>
                    <a:pt x="295" y="589"/>
                  </a:moveTo>
                  <a:lnTo>
                    <a:pt x="295" y="589"/>
                  </a:lnTo>
                  <a:cubicBezTo>
                    <a:pt x="148" y="589"/>
                    <a:pt x="45" y="486"/>
                    <a:pt x="45" y="339"/>
                  </a:cubicBezTo>
                  <a:cubicBezTo>
                    <a:pt x="45" y="221"/>
                    <a:pt x="148" y="118"/>
                    <a:pt x="266" y="103"/>
                  </a:cubicBezTo>
                  <a:cubicBezTo>
                    <a:pt x="266" y="368"/>
                    <a:pt x="266" y="368"/>
                    <a:pt x="266" y="368"/>
                  </a:cubicBezTo>
                  <a:cubicBezTo>
                    <a:pt x="516" y="442"/>
                    <a:pt x="516" y="442"/>
                    <a:pt x="516" y="442"/>
                  </a:cubicBezTo>
                  <a:cubicBezTo>
                    <a:pt x="471" y="530"/>
                    <a:pt x="383" y="589"/>
                    <a:pt x="295" y="589"/>
                  </a:cubicBezTo>
                  <a:close/>
                  <a:moveTo>
                    <a:pt x="560" y="427"/>
                  </a:moveTo>
                  <a:lnTo>
                    <a:pt x="560" y="427"/>
                  </a:lnTo>
                  <a:cubicBezTo>
                    <a:pt x="295" y="339"/>
                    <a:pt x="295" y="339"/>
                    <a:pt x="295" y="339"/>
                  </a:cubicBezTo>
                  <a:cubicBezTo>
                    <a:pt x="295" y="44"/>
                    <a:pt x="295" y="44"/>
                    <a:pt x="295" y="44"/>
                  </a:cubicBezTo>
                  <a:cubicBezTo>
                    <a:pt x="457" y="44"/>
                    <a:pt x="589" y="177"/>
                    <a:pt x="589" y="324"/>
                  </a:cubicBezTo>
                  <a:cubicBezTo>
                    <a:pt x="589" y="368"/>
                    <a:pt x="575" y="398"/>
                    <a:pt x="560" y="427"/>
                  </a:cubicBezTo>
                  <a:close/>
                </a:path>
              </a:pathLst>
            </a:custGeom>
            <a:solidFill>
              <a:srgbClr val="FFFFFF"/>
            </a:solidFill>
            <a:ln>
              <a:noFill/>
            </a:ln>
            <a:effectLst/>
            <a:extLst>
              <a:ext uri="{91240B29-F687-4f45-9708-019B960494DF}"/>
              <a:ext uri="{AF507438-7753-43e0-B8FC-AC1667EBCBE1}"/>
            </a:extLst>
          </p:spPr>
          <p:txBody>
            <a:bodyPr wrap="none" lIns="22858" tIns="11429" rIns="22858" bIns="11429" anchor="ctr"/>
            <a:lstStyle/>
            <a:p>
              <a:pPr>
                <a:defRPr/>
              </a:pPr>
              <a:endParaRPr lang="en-US" sz="800" dirty="0"/>
            </a:p>
          </p:txBody>
        </p:sp>
      </p:grpSp>
      <p:sp>
        <p:nvSpPr>
          <p:cNvPr id="93" name="TextBox 92">
            <a:extLst>
              <a:ext uri="{FF2B5EF4-FFF2-40B4-BE49-F238E27FC236}">
                <a16:creationId xmlns:a16="http://schemas.microsoft.com/office/drawing/2014/main" id="{E9E898AB-412A-4AA3-9120-441E279AFCBB}"/>
              </a:ext>
            </a:extLst>
          </p:cNvPr>
          <p:cNvSpPr txBox="1"/>
          <p:nvPr/>
        </p:nvSpPr>
        <p:spPr>
          <a:xfrm>
            <a:off x="2057400" y="1123431"/>
            <a:ext cx="2902636" cy="707886"/>
          </a:xfrm>
          <a:prstGeom prst="rect">
            <a:avLst/>
          </a:prstGeom>
          <a:noFill/>
        </p:spPr>
        <p:txBody>
          <a:bodyPr wrap="square" rtlCol="0">
            <a:spAutoFit/>
          </a:bodyPr>
          <a:lstStyle>
            <a:defPPr>
              <a:defRPr lang="en-US"/>
            </a:defPPr>
            <a:lvl1pPr algn="r">
              <a:defRPr sz="2400" b="1">
                <a:latin typeface="+mj-lt"/>
              </a:defRPr>
            </a:lvl1pPr>
          </a:lstStyle>
          <a:p>
            <a:pPr algn="ctr"/>
            <a:r>
              <a:rPr lang="en-US" sz="2000" dirty="0">
                <a:solidFill>
                  <a:srgbClr val="0070C0"/>
                </a:solidFill>
              </a:rPr>
              <a:t>Validation &amp; Error Handling</a:t>
            </a:r>
            <a:endParaRPr lang="id-ID" sz="2000" dirty="0">
              <a:solidFill>
                <a:srgbClr val="0070C0"/>
              </a:solidFill>
            </a:endParaRPr>
          </a:p>
        </p:txBody>
      </p:sp>
      <p:pic>
        <p:nvPicPr>
          <p:cNvPr id="10" name="Picture 9" descr="Document"/>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4334" y="1905000"/>
            <a:ext cx="957299" cy="957299"/>
          </a:xfrm>
          <a:prstGeom prst="rect">
            <a:avLst/>
          </a:prstGeom>
        </p:spPr>
      </p:pic>
      <p:pic>
        <p:nvPicPr>
          <p:cNvPr id="11" name="Picture 10" descr="Statistics"/>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8275" y="1887664"/>
            <a:ext cx="816725" cy="816725"/>
          </a:xfrm>
          <a:prstGeom prst="rect">
            <a:avLst/>
          </a:prstGeom>
        </p:spPr>
      </p:pic>
      <p:pic>
        <p:nvPicPr>
          <p:cNvPr id="2" name="Picture 1" descr="Statistics RTL"/>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11390" y="4071049"/>
            <a:ext cx="819150" cy="819150"/>
          </a:xfrm>
          <a:prstGeom prst="rect">
            <a:avLst/>
          </a:prstGeom>
        </p:spPr>
      </p:pic>
      <p:pic>
        <p:nvPicPr>
          <p:cNvPr id="3" name="Picture 2" descr="Disk"/>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73327" y="4930083"/>
            <a:ext cx="819150" cy="819150"/>
          </a:xfrm>
          <a:prstGeom prst="rect">
            <a:avLst/>
          </a:prstGeom>
        </p:spPr>
      </p:pic>
      <p:pic>
        <p:nvPicPr>
          <p:cNvPr id="5" name="Picture 4" descr="Eye"/>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4238" y="4003071"/>
            <a:ext cx="819150" cy="819150"/>
          </a:xfrm>
          <a:prstGeom prst="rect">
            <a:avLst/>
          </a:prstGeom>
        </p:spPr>
      </p:pic>
      <p:pic>
        <p:nvPicPr>
          <p:cNvPr id="7" name="Picture 6" descr="Social network"/>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74238" y="2730883"/>
            <a:ext cx="819150" cy="819150"/>
          </a:xfrm>
          <a:prstGeom prst="rect">
            <a:avLst/>
          </a:prstGeom>
        </p:spPr>
      </p:pic>
      <p:pic>
        <p:nvPicPr>
          <p:cNvPr id="8" name="Picture 7" descr="Research"/>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10833" y="4885730"/>
            <a:ext cx="819150" cy="819150"/>
          </a:xfrm>
          <a:prstGeom prst="rect">
            <a:avLst/>
          </a:prstGeom>
        </p:spPr>
      </p:pic>
      <p:pic>
        <p:nvPicPr>
          <p:cNvPr id="16" name="Picture 15" descr="Gears"/>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01834" y="2818967"/>
            <a:ext cx="819150" cy="819150"/>
          </a:xfrm>
          <a:prstGeom prst="rect">
            <a:avLst/>
          </a:prstGeom>
        </p:spPr>
      </p:pic>
    </p:spTree>
    <p:extLst>
      <p:ext uri="{BB962C8B-B14F-4D97-AF65-F5344CB8AC3E}">
        <p14:creationId xmlns:p14="http://schemas.microsoft.com/office/powerpoint/2010/main" val="31736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14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39"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878" y="-212404"/>
            <a:ext cx="7871847" cy="1325563"/>
          </a:xfrm>
        </p:spPr>
        <p:txBody>
          <a:bodyPr>
            <a:normAutofit/>
          </a:bodyPr>
          <a:lstStyle/>
          <a:p>
            <a:r>
              <a:rPr lang="en-US" sz="1800" b="1" dirty="0">
                <a:solidFill>
                  <a:schemeClr val="bg1"/>
                </a:solidFill>
                <a:latin typeface="+mn-lt"/>
                <a:ea typeface="Avenir Next Heavy" charset="0"/>
                <a:cs typeface="Avenir Next Heavy" charset="0"/>
              </a:rPr>
              <a:t>Drag &amp; Drop Functionality</a:t>
            </a:r>
          </a:p>
        </p:txBody>
      </p:sp>
      <p:cxnSp>
        <p:nvCxnSpPr>
          <p:cNvPr id="19" name="Straight Connector 18">
            <a:extLst>
              <a:ext uri="{FF2B5EF4-FFF2-40B4-BE49-F238E27FC236}">
                <a16:creationId xmlns:a16="http://schemas.microsoft.com/office/drawing/2014/main" id="{C5827450-7572-4553-B03D-1F1C3CEC310B}"/>
              </a:ext>
            </a:extLst>
          </p:cNvPr>
          <p:cNvCxnSpPr/>
          <p:nvPr/>
        </p:nvCxnSpPr>
        <p:spPr>
          <a:xfrm flipH="1">
            <a:off x="570783" y="2668754"/>
            <a:ext cx="109946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1600EF1-82E4-4F6C-88C1-E15F73E1A060}"/>
              </a:ext>
            </a:extLst>
          </p:cNvPr>
          <p:cNvSpPr txBox="1"/>
          <p:nvPr/>
        </p:nvSpPr>
        <p:spPr>
          <a:xfrm>
            <a:off x="3437401" y="815960"/>
            <a:ext cx="6288489" cy="1397755"/>
          </a:xfrm>
          <a:prstGeom prst="rect">
            <a:avLst/>
          </a:prstGeom>
          <a:noFill/>
        </p:spPr>
        <p:txBody>
          <a:bodyPr wrap="square" rtlCol="0">
            <a:spAutoFit/>
          </a:bodyPr>
          <a:lstStyle/>
          <a:p>
            <a:pPr lvl="0">
              <a:lnSpc>
                <a:spcPct val="150000"/>
              </a:lnSpc>
              <a:defRPr/>
            </a:pPr>
            <a:endParaRPr kumimoji="0" lang="en-US" sz="1600" b="1" i="0" u="none" strike="noStrike" kern="1200" cap="none" spc="0" normalizeH="0" baseline="0" noProof="0" dirty="0">
              <a:ln>
                <a:noFill/>
              </a:ln>
              <a:effectLst/>
              <a:uLnTx/>
              <a:uFillTx/>
              <a:latin typeface="Avenir Next" charset="0"/>
              <a:ea typeface="Avenir Next" charset="0"/>
              <a:cs typeface="Avenir Next" charset="0"/>
            </a:endParaRPr>
          </a:p>
          <a:p>
            <a:pPr lvl="0">
              <a:lnSpc>
                <a:spcPct val="150000"/>
              </a:lnSpc>
              <a:defRPr/>
            </a:pPr>
            <a:r>
              <a:rPr lang="en-US" sz="1400" dirty="0"/>
              <a:t>With our intuitive drag and drop feature, you can effortlessly design and customize your forms to fit your exact needs</a:t>
            </a:r>
          </a:p>
          <a:p>
            <a:pPr lvl="0">
              <a:lnSpc>
                <a:spcPct val="150000"/>
              </a:lnSpc>
              <a:defRPr/>
            </a:pPr>
            <a:endParaRPr kumimoji="0" lang="en-US" sz="1400" b="1" i="0" u="none" strike="noStrike" kern="1200" cap="none" spc="0" normalizeH="0" baseline="0" noProof="0" dirty="0">
              <a:ln>
                <a:noFill/>
              </a:ln>
              <a:effectLst/>
              <a:uLnTx/>
              <a:uFillTx/>
              <a:latin typeface="Avenir Next" charset="0"/>
              <a:ea typeface="Avenir Next" charset="0"/>
              <a:cs typeface="Avenir Next" charset="0"/>
            </a:endParaRPr>
          </a:p>
        </p:txBody>
      </p:sp>
      <p:pic>
        <p:nvPicPr>
          <p:cNvPr id="32" name="Picture 31">
            <a:extLst>
              <a:ext uri="{FF2B5EF4-FFF2-40B4-BE49-F238E27FC236}">
                <a16:creationId xmlns:a16="http://schemas.microsoft.com/office/drawing/2014/main" id="{58CB8524-41D8-4688-8568-5348A6A4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4" y="930679"/>
            <a:ext cx="2781300" cy="1638300"/>
          </a:xfrm>
          <a:prstGeom prst="rect">
            <a:avLst/>
          </a:prstGeom>
        </p:spPr>
      </p:pic>
      <p:sp>
        <p:nvSpPr>
          <p:cNvPr id="38" name="Title 1">
            <a:extLst>
              <a:ext uri="{FF2B5EF4-FFF2-40B4-BE49-F238E27FC236}">
                <a16:creationId xmlns:a16="http://schemas.microsoft.com/office/drawing/2014/main" id="{BD378654-D5CE-4791-A383-B1A79C1AF188}"/>
              </a:ext>
            </a:extLst>
          </p:cNvPr>
          <p:cNvSpPr txBox="1">
            <a:spLocks/>
          </p:cNvSpPr>
          <p:nvPr/>
        </p:nvSpPr>
        <p:spPr>
          <a:xfrm>
            <a:off x="3810001" y="2758950"/>
            <a:ext cx="3429000"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sp>
        <p:nvSpPr>
          <p:cNvPr id="39" name="Title 1">
            <a:extLst>
              <a:ext uri="{FF2B5EF4-FFF2-40B4-BE49-F238E27FC236}">
                <a16:creationId xmlns:a16="http://schemas.microsoft.com/office/drawing/2014/main" id="{068C1963-82EC-491E-91CD-7AE76BE41344}"/>
              </a:ext>
            </a:extLst>
          </p:cNvPr>
          <p:cNvSpPr txBox="1">
            <a:spLocks/>
          </p:cNvSpPr>
          <p:nvPr/>
        </p:nvSpPr>
        <p:spPr>
          <a:xfrm>
            <a:off x="3808016" y="5160187"/>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cxnSp>
        <p:nvCxnSpPr>
          <p:cNvPr id="17" name="Straight Connector 16">
            <a:extLst>
              <a:ext uri="{FF2B5EF4-FFF2-40B4-BE49-F238E27FC236}">
                <a16:creationId xmlns:a16="http://schemas.microsoft.com/office/drawing/2014/main" id="{A672AD87-7505-4FB2-8191-6B0F1466FDE8}"/>
              </a:ext>
            </a:extLst>
          </p:cNvPr>
          <p:cNvCxnSpPr>
            <a:cxnSpLocks/>
          </p:cNvCxnSpPr>
          <p:nvPr/>
        </p:nvCxnSpPr>
        <p:spPr>
          <a:xfrm>
            <a:off x="7444293" y="2768530"/>
            <a:ext cx="19015"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397D7C-2188-49F0-AACA-F16CDCB815EF}"/>
              </a:ext>
            </a:extLst>
          </p:cNvPr>
          <p:cNvSpPr txBox="1"/>
          <p:nvPr/>
        </p:nvSpPr>
        <p:spPr>
          <a:xfrm>
            <a:off x="7660829" y="3288702"/>
            <a:ext cx="3980526" cy="600164"/>
          </a:xfrm>
          <a:prstGeom prst="rect">
            <a:avLst/>
          </a:prstGeom>
          <a:noFill/>
        </p:spPr>
        <p:txBody>
          <a:bodyPr wrap="square" rtlCol="0">
            <a:spAutoFit/>
          </a:bodyPr>
          <a:lstStyle/>
          <a:p>
            <a:pPr>
              <a:spcBef>
                <a:spcPts val="600"/>
              </a:spcBef>
              <a:defRPr/>
            </a:pPr>
            <a:endParaRPr lang="en-US" sz="1600" b="1" dirty="0"/>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effectLst/>
              <a:uLnTx/>
              <a:uFillTx/>
              <a:latin typeface="Avenir Next" charset="0"/>
              <a:ea typeface="Avenir Next" charset="0"/>
              <a:cs typeface="Avenir Next" charset="0"/>
            </a:endParaRPr>
          </a:p>
        </p:txBody>
      </p:sp>
      <p:sp>
        <p:nvSpPr>
          <p:cNvPr id="22" name="Title 1">
            <a:extLst>
              <a:ext uri="{FF2B5EF4-FFF2-40B4-BE49-F238E27FC236}">
                <a16:creationId xmlns:a16="http://schemas.microsoft.com/office/drawing/2014/main" id="{5CC17C44-22A8-474E-BC1A-9B2C5591C40D}"/>
              </a:ext>
            </a:extLst>
          </p:cNvPr>
          <p:cNvSpPr txBox="1">
            <a:spLocks/>
          </p:cNvSpPr>
          <p:nvPr/>
        </p:nvSpPr>
        <p:spPr>
          <a:xfrm>
            <a:off x="7660829" y="2747272"/>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17" y="17734"/>
            <a:ext cx="2103164" cy="64722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438" y="743479"/>
            <a:ext cx="1652179" cy="1652179"/>
          </a:xfrm>
          <a:prstGeom prst="rect">
            <a:avLst/>
          </a:prstGeom>
        </p:spPr>
      </p:pic>
      <p:sp>
        <p:nvSpPr>
          <p:cNvPr id="2" name="Rounded Rectangle 1">
            <a:extLst>
              <a:ext uri="{FF2B5EF4-FFF2-40B4-BE49-F238E27FC236}">
                <a16:creationId xmlns:a16="http://schemas.microsoft.com/office/drawing/2014/main" id="{BFEA1300-C8A9-FB3D-5C12-4556E3B15BDD}"/>
              </a:ext>
            </a:extLst>
          </p:cNvPr>
          <p:cNvSpPr/>
          <p:nvPr/>
        </p:nvSpPr>
        <p:spPr>
          <a:xfrm>
            <a:off x="8262257" y="3336862"/>
            <a:ext cx="2573007"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 Natively Built on Salesforce</a:t>
            </a:r>
          </a:p>
        </p:txBody>
      </p:sp>
      <p:sp>
        <p:nvSpPr>
          <p:cNvPr id="7" name="Rounded Rectangle 6">
            <a:extLst>
              <a:ext uri="{FF2B5EF4-FFF2-40B4-BE49-F238E27FC236}">
                <a16:creationId xmlns:a16="http://schemas.microsoft.com/office/drawing/2014/main" id="{F720FEE9-06D6-55DF-EBB4-60C31DE8C87E}"/>
              </a:ext>
            </a:extLst>
          </p:cNvPr>
          <p:cNvSpPr/>
          <p:nvPr/>
        </p:nvSpPr>
        <p:spPr>
          <a:xfrm>
            <a:off x="8243516" y="5001501"/>
            <a:ext cx="2591748"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Unlimited Forms as and when you want</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B23565C-CF86-4BCD-B67D-B1405416395C}"/>
              </a:ext>
            </a:extLst>
          </p:cNvPr>
          <p:cNvSpPr>
            <a:spLocks noChangeAspect="1" noChangeArrowheads="1"/>
          </p:cNvSpPr>
          <p:nvPr/>
        </p:nvSpPr>
        <p:spPr bwMode="auto">
          <a:xfrm>
            <a:off x="1987181" y="-679819"/>
            <a:ext cx="4261219" cy="4261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46806EC1-305C-434B-8EDA-475CCFF5BD0D}"/>
              </a:ext>
            </a:extLst>
          </p:cNvPr>
          <p:cNvSpPr>
            <a:spLocks noChangeAspect="1" noChangeArrowheads="1"/>
          </p:cNvSpPr>
          <p:nvPr/>
        </p:nvSpPr>
        <p:spPr bwMode="auto">
          <a:xfrm>
            <a:off x="1696709" y="-970291"/>
            <a:ext cx="4551691" cy="4551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AE63F99B-43BD-4E6F-8CF5-44887EE22E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1F6342F-59A0-457B-B716-50884FB56B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95A82ED-005A-496C-944E-9FAD1E9DA732}"/>
              </a:ext>
            </a:extLst>
          </p:cNvPr>
          <p:cNvPicPr>
            <a:picLocks noChangeAspect="1"/>
          </p:cNvPicPr>
          <p:nvPr/>
        </p:nvPicPr>
        <p:blipFill>
          <a:blip r:embed="rId6"/>
          <a:stretch>
            <a:fillRect/>
          </a:stretch>
        </p:blipFill>
        <p:spPr>
          <a:xfrm>
            <a:off x="901646" y="3054949"/>
            <a:ext cx="5464178" cy="3815619"/>
          </a:xfrm>
          <a:prstGeom prst="rect">
            <a:avLst/>
          </a:prstGeom>
        </p:spPr>
      </p:pic>
      <p:sp>
        <p:nvSpPr>
          <p:cNvPr id="12" name="TextBox 11">
            <a:extLst>
              <a:ext uri="{FF2B5EF4-FFF2-40B4-BE49-F238E27FC236}">
                <a16:creationId xmlns:a16="http://schemas.microsoft.com/office/drawing/2014/main" id="{8E7678C6-4910-483E-A438-5B03879E71A7}"/>
              </a:ext>
            </a:extLst>
          </p:cNvPr>
          <p:cNvSpPr txBox="1"/>
          <p:nvPr/>
        </p:nvSpPr>
        <p:spPr>
          <a:xfrm>
            <a:off x="738909" y="2768530"/>
            <a:ext cx="6308436" cy="369332"/>
          </a:xfrm>
          <a:prstGeom prst="rect">
            <a:avLst/>
          </a:prstGeom>
          <a:noFill/>
        </p:spPr>
        <p:txBody>
          <a:bodyPr wrap="square" rtlCol="0">
            <a:spAutoFit/>
          </a:bodyPr>
          <a:lstStyle/>
          <a:p>
            <a:r>
              <a:rPr lang="en-US" dirty="0"/>
              <a:t>Drag and Drop Functionality</a:t>
            </a:r>
          </a:p>
        </p:txBody>
      </p:sp>
    </p:spTree>
    <p:extLst>
      <p:ext uri="{BB962C8B-B14F-4D97-AF65-F5344CB8AC3E}">
        <p14:creationId xmlns:p14="http://schemas.microsoft.com/office/powerpoint/2010/main" val="23701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878" y="-212404"/>
            <a:ext cx="7871847" cy="1325563"/>
          </a:xfrm>
        </p:spPr>
        <p:txBody>
          <a:bodyPr>
            <a:normAutofit/>
          </a:bodyPr>
          <a:lstStyle/>
          <a:p>
            <a:r>
              <a:rPr lang="en-US" sz="1800" b="1" dirty="0">
                <a:solidFill>
                  <a:schemeClr val="bg1"/>
                </a:solidFill>
                <a:latin typeface="+mn-lt"/>
                <a:ea typeface="Avenir Next Heavy" charset="0"/>
                <a:cs typeface="Avenir Next Heavy" charset="0"/>
              </a:rPr>
              <a:t>Multiple-Page Forms</a:t>
            </a:r>
          </a:p>
        </p:txBody>
      </p:sp>
      <p:cxnSp>
        <p:nvCxnSpPr>
          <p:cNvPr id="19" name="Straight Connector 18">
            <a:extLst>
              <a:ext uri="{FF2B5EF4-FFF2-40B4-BE49-F238E27FC236}">
                <a16:creationId xmlns:a16="http://schemas.microsoft.com/office/drawing/2014/main" id="{C5827450-7572-4553-B03D-1F1C3CEC310B}"/>
              </a:ext>
            </a:extLst>
          </p:cNvPr>
          <p:cNvCxnSpPr/>
          <p:nvPr/>
        </p:nvCxnSpPr>
        <p:spPr>
          <a:xfrm flipH="1">
            <a:off x="570783" y="2668754"/>
            <a:ext cx="109946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1600EF1-82E4-4F6C-88C1-E15F73E1A060}"/>
              </a:ext>
            </a:extLst>
          </p:cNvPr>
          <p:cNvSpPr txBox="1"/>
          <p:nvPr/>
        </p:nvSpPr>
        <p:spPr>
          <a:xfrm>
            <a:off x="3437401" y="815960"/>
            <a:ext cx="6288489" cy="423449"/>
          </a:xfrm>
          <a:prstGeom prst="rect">
            <a:avLst/>
          </a:prstGeom>
          <a:noFill/>
        </p:spPr>
        <p:txBody>
          <a:bodyPr wrap="square" rtlCol="0">
            <a:spAutoFit/>
          </a:bodyPr>
          <a:lstStyle/>
          <a:p>
            <a:pPr lvl="0">
              <a:lnSpc>
                <a:spcPct val="150000"/>
              </a:lnSpc>
              <a:defRPr/>
            </a:pPr>
            <a:r>
              <a:rPr kumimoji="0" lang="en-US" sz="1600" i="0" u="none" strike="noStrike" kern="1200" cap="none" spc="0" normalizeH="0" baseline="0" noProof="0" dirty="0">
                <a:ln>
                  <a:noFill/>
                </a:ln>
                <a:effectLst/>
                <a:uLnTx/>
                <a:uFillTx/>
                <a:latin typeface="Avenir Next" charset="0"/>
                <a:ea typeface="Avenir Next" charset="0"/>
                <a:cs typeface="Avenir Next" charset="0"/>
              </a:rPr>
              <a:t>Create forms of multiple pages to record as </a:t>
            </a:r>
            <a:r>
              <a:rPr kumimoji="0" lang="en-US" sz="1600" i="0" u="none" strike="noStrike" kern="1200" cap="none" spc="0" normalizeH="0" baseline="0" noProof="0" dirty="0" err="1">
                <a:ln>
                  <a:noFill/>
                </a:ln>
                <a:effectLst/>
                <a:uLnTx/>
                <a:uFillTx/>
                <a:latin typeface="Avenir Next" charset="0"/>
                <a:ea typeface="Avenir Next" charset="0"/>
                <a:cs typeface="Avenir Next" charset="0"/>
              </a:rPr>
              <a:t>muc</a:t>
            </a:r>
            <a:r>
              <a:rPr lang="en-US" sz="1600" dirty="0">
                <a:latin typeface="Avenir Next" charset="0"/>
                <a:ea typeface="Avenir Next" charset="0"/>
                <a:cs typeface="Avenir Next" charset="0"/>
              </a:rPr>
              <a:t>h data as you want!</a:t>
            </a:r>
            <a:endParaRPr kumimoji="0" lang="en-US" sz="1600" i="0" u="none" strike="noStrike" kern="1200" cap="none" spc="0" normalizeH="0" baseline="0" noProof="0" dirty="0">
              <a:ln>
                <a:noFill/>
              </a:ln>
              <a:effectLst/>
              <a:uLnTx/>
              <a:uFillTx/>
              <a:latin typeface="Avenir Next" charset="0"/>
              <a:ea typeface="Avenir Next" charset="0"/>
              <a:cs typeface="Avenir Next" charset="0"/>
            </a:endParaRPr>
          </a:p>
        </p:txBody>
      </p:sp>
      <p:pic>
        <p:nvPicPr>
          <p:cNvPr id="32" name="Picture 31">
            <a:extLst>
              <a:ext uri="{FF2B5EF4-FFF2-40B4-BE49-F238E27FC236}">
                <a16:creationId xmlns:a16="http://schemas.microsoft.com/office/drawing/2014/main" id="{58CB8524-41D8-4688-8568-5348A6A4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4" y="930679"/>
            <a:ext cx="2781300" cy="1638300"/>
          </a:xfrm>
          <a:prstGeom prst="rect">
            <a:avLst/>
          </a:prstGeom>
        </p:spPr>
      </p:pic>
      <p:sp>
        <p:nvSpPr>
          <p:cNvPr id="38" name="Title 1">
            <a:extLst>
              <a:ext uri="{FF2B5EF4-FFF2-40B4-BE49-F238E27FC236}">
                <a16:creationId xmlns:a16="http://schemas.microsoft.com/office/drawing/2014/main" id="{BD378654-D5CE-4791-A383-B1A79C1AF188}"/>
              </a:ext>
            </a:extLst>
          </p:cNvPr>
          <p:cNvSpPr txBox="1">
            <a:spLocks/>
          </p:cNvSpPr>
          <p:nvPr/>
        </p:nvSpPr>
        <p:spPr>
          <a:xfrm>
            <a:off x="3810001" y="2758950"/>
            <a:ext cx="3429000"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sp>
        <p:nvSpPr>
          <p:cNvPr id="39" name="Title 1">
            <a:extLst>
              <a:ext uri="{FF2B5EF4-FFF2-40B4-BE49-F238E27FC236}">
                <a16:creationId xmlns:a16="http://schemas.microsoft.com/office/drawing/2014/main" id="{068C1963-82EC-491E-91CD-7AE76BE41344}"/>
              </a:ext>
            </a:extLst>
          </p:cNvPr>
          <p:cNvSpPr txBox="1">
            <a:spLocks/>
          </p:cNvSpPr>
          <p:nvPr/>
        </p:nvSpPr>
        <p:spPr>
          <a:xfrm>
            <a:off x="3808016" y="5160187"/>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cxnSp>
        <p:nvCxnSpPr>
          <p:cNvPr id="17" name="Straight Connector 16">
            <a:extLst>
              <a:ext uri="{FF2B5EF4-FFF2-40B4-BE49-F238E27FC236}">
                <a16:creationId xmlns:a16="http://schemas.microsoft.com/office/drawing/2014/main" id="{A672AD87-7505-4FB2-8191-6B0F1466FDE8}"/>
              </a:ext>
            </a:extLst>
          </p:cNvPr>
          <p:cNvCxnSpPr>
            <a:cxnSpLocks/>
          </p:cNvCxnSpPr>
          <p:nvPr/>
        </p:nvCxnSpPr>
        <p:spPr>
          <a:xfrm>
            <a:off x="7444293" y="2768530"/>
            <a:ext cx="19015"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397D7C-2188-49F0-AACA-F16CDCB815EF}"/>
              </a:ext>
            </a:extLst>
          </p:cNvPr>
          <p:cNvSpPr txBox="1"/>
          <p:nvPr/>
        </p:nvSpPr>
        <p:spPr>
          <a:xfrm>
            <a:off x="7660829" y="3288702"/>
            <a:ext cx="3980526" cy="600164"/>
          </a:xfrm>
          <a:prstGeom prst="rect">
            <a:avLst/>
          </a:prstGeom>
          <a:noFill/>
        </p:spPr>
        <p:txBody>
          <a:bodyPr wrap="square" rtlCol="0">
            <a:spAutoFit/>
          </a:bodyPr>
          <a:lstStyle/>
          <a:p>
            <a:pPr>
              <a:spcBef>
                <a:spcPts val="600"/>
              </a:spcBef>
              <a:defRPr/>
            </a:pPr>
            <a:endParaRPr lang="en-US" sz="1600" b="1" dirty="0"/>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effectLst/>
              <a:uLnTx/>
              <a:uFillTx/>
              <a:latin typeface="Avenir Next" charset="0"/>
              <a:ea typeface="Avenir Next" charset="0"/>
              <a:cs typeface="Avenir Next" charset="0"/>
            </a:endParaRPr>
          </a:p>
        </p:txBody>
      </p:sp>
      <p:sp>
        <p:nvSpPr>
          <p:cNvPr id="22" name="Title 1">
            <a:extLst>
              <a:ext uri="{FF2B5EF4-FFF2-40B4-BE49-F238E27FC236}">
                <a16:creationId xmlns:a16="http://schemas.microsoft.com/office/drawing/2014/main" id="{5CC17C44-22A8-474E-BC1A-9B2C5591C40D}"/>
              </a:ext>
            </a:extLst>
          </p:cNvPr>
          <p:cNvSpPr txBox="1">
            <a:spLocks/>
          </p:cNvSpPr>
          <p:nvPr/>
        </p:nvSpPr>
        <p:spPr>
          <a:xfrm>
            <a:off x="7660829" y="2747272"/>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17" y="17734"/>
            <a:ext cx="2103164" cy="64722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438" y="743479"/>
            <a:ext cx="1652179" cy="1652179"/>
          </a:xfrm>
          <a:prstGeom prst="rect">
            <a:avLst/>
          </a:prstGeom>
        </p:spPr>
      </p:pic>
      <p:sp>
        <p:nvSpPr>
          <p:cNvPr id="2" name="Rounded Rectangle 1">
            <a:extLst>
              <a:ext uri="{FF2B5EF4-FFF2-40B4-BE49-F238E27FC236}">
                <a16:creationId xmlns:a16="http://schemas.microsoft.com/office/drawing/2014/main" id="{BFEA1300-C8A9-FB3D-5C12-4556E3B15BDD}"/>
              </a:ext>
            </a:extLst>
          </p:cNvPr>
          <p:cNvSpPr/>
          <p:nvPr/>
        </p:nvSpPr>
        <p:spPr>
          <a:xfrm>
            <a:off x="8262257" y="3336862"/>
            <a:ext cx="2573007"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 Natively built on Salesforce</a:t>
            </a:r>
          </a:p>
        </p:txBody>
      </p:sp>
      <p:sp>
        <p:nvSpPr>
          <p:cNvPr id="7" name="Rounded Rectangle 6">
            <a:extLst>
              <a:ext uri="{FF2B5EF4-FFF2-40B4-BE49-F238E27FC236}">
                <a16:creationId xmlns:a16="http://schemas.microsoft.com/office/drawing/2014/main" id="{F720FEE9-06D6-55DF-EBB4-60C31DE8C87E}"/>
              </a:ext>
            </a:extLst>
          </p:cNvPr>
          <p:cNvSpPr/>
          <p:nvPr/>
        </p:nvSpPr>
        <p:spPr>
          <a:xfrm>
            <a:off x="8243516" y="5001501"/>
            <a:ext cx="2591748"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Unlimited Forms as and when you want</a:t>
            </a:r>
          </a:p>
          <a:p>
            <a:pPr algn="ctr"/>
            <a:endParaRPr lang="en-US" dirty="0"/>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B23565C-CF86-4BCD-B67D-B1405416395C}"/>
              </a:ext>
            </a:extLst>
          </p:cNvPr>
          <p:cNvSpPr>
            <a:spLocks noChangeAspect="1" noChangeArrowheads="1"/>
          </p:cNvSpPr>
          <p:nvPr/>
        </p:nvSpPr>
        <p:spPr bwMode="auto">
          <a:xfrm>
            <a:off x="1987181" y="-679819"/>
            <a:ext cx="4261219" cy="4261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46806EC1-305C-434B-8EDA-475CCFF5BD0D}"/>
              </a:ext>
            </a:extLst>
          </p:cNvPr>
          <p:cNvSpPr>
            <a:spLocks noChangeAspect="1" noChangeArrowheads="1"/>
          </p:cNvSpPr>
          <p:nvPr/>
        </p:nvSpPr>
        <p:spPr bwMode="auto">
          <a:xfrm>
            <a:off x="1696709" y="-970291"/>
            <a:ext cx="4551691" cy="4551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AE63F99B-43BD-4E6F-8CF5-44887EE22E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1F6342F-59A0-457B-B716-50884FB56B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95A82ED-005A-496C-944E-9FAD1E9DA732}"/>
              </a:ext>
            </a:extLst>
          </p:cNvPr>
          <p:cNvPicPr>
            <a:picLocks noChangeAspect="1"/>
          </p:cNvPicPr>
          <p:nvPr/>
        </p:nvPicPr>
        <p:blipFill>
          <a:blip r:embed="rId6"/>
          <a:stretch>
            <a:fillRect/>
          </a:stretch>
        </p:blipFill>
        <p:spPr>
          <a:xfrm>
            <a:off x="50295" y="3099218"/>
            <a:ext cx="8113202" cy="2923715"/>
          </a:xfrm>
          <a:prstGeom prst="rect">
            <a:avLst/>
          </a:prstGeom>
        </p:spPr>
      </p:pic>
      <p:sp>
        <p:nvSpPr>
          <p:cNvPr id="10" name="TextBox 9">
            <a:extLst>
              <a:ext uri="{FF2B5EF4-FFF2-40B4-BE49-F238E27FC236}">
                <a16:creationId xmlns:a16="http://schemas.microsoft.com/office/drawing/2014/main" id="{B25E1169-0842-4634-857F-C475D2605BA8}"/>
              </a:ext>
            </a:extLst>
          </p:cNvPr>
          <p:cNvSpPr txBox="1"/>
          <p:nvPr/>
        </p:nvSpPr>
        <p:spPr>
          <a:xfrm>
            <a:off x="932873" y="2768530"/>
            <a:ext cx="5811231" cy="369332"/>
          </a:xfrm>
          <a:prstGeom prst="rect">
            <a:avLst/>
          </a:prstGeom>
          <a:noFill/>
        </p:spPr>
        <p:txBody>
          <a:bodyPr wrap="square" rtlCol="0">
            <a:spAutoFit/>
          </a:bodyPr>
          <a:lstStyle/>
          <a:p>
            <a:r>
              <a:rPr lang="en-US" dirty="0"/>
              <a:t>Multi-page Forms</a:t>
            </a:r>
          </a:p>
        </p:txBody>
      </p:sp>
    </p:spTree>
    <p:extLst>
      <p:ext uri="{BB962C8B-B14F-4D97-AF65-F5344CB8AC3E}">
        <p14:creationId xmlns:p14="http://schemas.microsoft.com/office/powerpoint/2010/main" val="283790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878" y="-212404"/>
            <a:ext cx="7871847" cy="1325563"/>
          </a:xfrm>
        </p:spPr>
        <p:txBody>
          <a:bodyPr>
            <a:normAutofit/>
          </a:bodyPr>
          <a:lstStyle/>
          <a:p>
            <a:r>
              <a:rPr lang="en-US" sz="1800" b="1" dirty="0">
                <a:solidFill>
                  <a:schemeClr val="bg1"/>
                </a:solidFill>
                <a:latin typeface="+mn-lt"/>
                <a:ea typeface="Avenir Next Heavy" charset="0"/>
                <a:cs typeface="Avenir Next Heavy" charset="0"/>
              </a:rPr>
              <a:t>Customization Options</a:t>
            </a:r>
          </a:p>
        </p:txBody>
      </p:sp>
      <p:cxnSp>
        <p:nvCxnSpPr>
          <p:cNvPr id="19" name="Straight Connector 18">
            <a:extLst>
              <a:ext uri="{FF2B5EF4-FFF2-40B4-BE49-F238E27FC236}">
                <a16:creationId xmlns:a16="http://schemas.microsoft.com/office/drawing/2014/main" id="{C5827450-7572-4553-B03D-1F1C3CEC310B}"/>
              </a:ext>
            </a:extLst>
          </p:cNvPr>
          <p:cNvCxnSpPr/>
          <p:nvPr/>
        </p:nvCxnSpPr>
        <p:spPr>
          <a:xfrm flipH="1">
            <a:off x="570783" y="2668754"/>
            <a:ext cx="109946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1600EF1-82E4-4F6C-88C1-E15F73E1A060}"/>
              </a:ext>
            </a:extLst>
          </p:cNvPr>
          <p:cNvSpPr txBox="1"/>
          <p:nvPr/>
        </p:nvSpPr>
        <p:spPr>
          <a:xfrm>
            <a:off x="3437401" y="815960"/>
            <a:ext cx="6288489" cy="746615"/>
          </a:xfrm>
          <a:prstGeom prst="rect">
            <a:avLst/>
          </a:prstGeom>
          <a:noFill/>
        </p:spPr>
        <p:txBody>
          <a:bodyPr wrap="square" rtlCol="0">
            <a:spAutoFit/>
          </a:bodyPr>
          <a:lstStyle/>
          <a:p>
            <a:pPr lvl="0">
              <a:lnSpc>
                <a:spcPct val="150000"/>
              </a:lnSpc>
              <a:defRPr/>
            </a:pPr>
            <a:r>
              <a:rPr lang="en-US" sz="1400" dirty="0"/>
              <a:t>Streamline your workflow by automatically syncing form submissions with </a:t>
            </a:r>
            <a:r>
              <a:rPr lang="en-US" sz="1600" b="1" dirty="0"/>
              <a:t>Salesforce.</a:t>
            </a:r>
            <a:endParaRPr kumimoji="0" lang="en-US" sz="1600" b="1" i="0" u="none" strike="noStrike" kern="1200" cap="none" spc="0" normalizeH="0" baseline="0" noProof="0" dirty="0">
              <a:ln>
                <a:noFill/>
              </a:ln>
              <a:effectLst/>
              <a:uLnTx/>
              <a:uFillTx/>
              <a:latin typeface="Avenir Next" charset="0"/>
              <a:ea typeface="Avenir Next" charset="0"/>
              <a:cs typeface="Avenir Next" charset="0"/>
            </a:endParaRPr>
          </a:p>
        </p:txBody>
      </p:sp>
      <p:pic>
        <p:nvPicPr>
          <p:cNvPr id="32" name="Picture 31">
            <a:extLst>
              <a:ext uri="{FF2B5EF4-FFF2-40B4-BE49-F238E27FC236}">
                <a16:creationId xmlns:a16="http://schemas.microsoft.com/office/drawing/2014/main" id="{58CB8524-41D8-4688-8568-5348A6A4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4" y="930679"/>
            <a:ext cx="2781300" cy="1638300"/>
          </a:xfrm>
          <a:prstGeom prst="rect">
            <a:avLst/>
          </a:prstGeom>
        </p:spPr>
      </p:pic>
      <p:sp>
        <p:nvSpPr>
          <p:cNvPr id="38" name="Title 1">
            <a:extLst>
              <a:ext uri="{FF2B5EF4-FFF2-40B4-BE49-F238E27FC236}">
                <a16:creationId xmlns:a16="http://schemas.microsoft.com/office/drawing/2014/main" id="{BD378654-D5CE-4791-A383-B1A79C1AF188}"/>
              </a:ext>
            </a:extLst>
          </p:cNvPr>
          <p:cNvSpPr txBox="1">
            <a:spLocks/>
          </p:cNvSpPr>
          <p:nvPr/>
        </p:nvSpPr>
        <p:spPr>
          <a:xfrm>
            <a:off x="3810001" y="2758950"/>
            <a:ext cx="3429000"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sp>
        <p:nvSpPr>
          <p:cNvPr id="39" name="Title 1">
            <a:extLst>
              <a:ext uri="{FF2B5EF4-FFF2-40B4-BE49-F238E27FC236}">
                <a16:creationId xmlns:a16="http://schemas.microsoft.com/office/drawing/2014/main" id="{068C1963-82EC-491E-91CD-7AE76BE41344}"/>
              </a:ext>
            </a:extLst>
          </p:cNvPr>
          <p:cNvSpPr txBox="1">
            <a:spLocks/>
          </p:cNvSpPr>
          <p:nvPr/>
        </p:nvSpPr>
        <p:spPr>
          <a:xfrm>
            <a:off x="3808016" y="5160187"/>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cxnSp>
        <p:nvCxnSpPr>
          <p:cNvPr id="17" name="Straight Connector 16">
            <a:extLst>
              <a:ext uri="{FF2B5EF4-FFF2-40B4-BE49-F238E27FC236}">
                <a16:creationId xmlns:a16="http://schemas.microsoft.com/office/drawing/2014/main" id="{A672AD87-7505-4FB2-8191-6B0F1466FDE8}"/>
              </a:ext>
            </a:extLst>
          </p:cNvPr>
          <p:cNvCxnSpPr>
            <a:cxnSpLocks/>
          </p:cNvCxnSpPr>
          <p:nvPr/>
        </p:nvCxnSpPr>
        <p:spPr>
          <a:xfrm>
            <a:off x="7444293" y="2768530"/>
            <a:ext cx="19015" cy="39624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6397D7C-2188-49F0-AACA-F16CDCB815EF}"/>
              </a:ext>
            </a:extLst>
          </p:cNvPr>
          <p:cNvSpPr txBox="1"/>
          <p:nvPr/>
        </p:nvSpPr>
        <p:spPr>
          <a:xfrm>
            <a:off x="7660829" y="3288702"/>
            <a:ext cx="3980526" cy="600164"/>
          </a:xfrm>
          <a:prstGeom prst="rect">
            <a:avLst/>
          </a:prstGeom>
          <a:noFill/>
        </p:spPr>
        <p:txBody>
          <a:bodyPr wrap="square" rtlCol="0">
            <a:spAutoFit/>
          </a:bodyPr>
          <a:lstStyle/>
          <a:p>
            <a:pPr>
              <a:spcBef>
                <a:spcPts val="600"/>
              </a:spcBef>
              <a:defRPr/>
            </a:pPr>
            <a:endParaRPr lang="en-US" sz="1600" b="1" dirty="0"/>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endParaRPr kumimoji="0" lang="en-US" sz="1200" b="0" i="0" u="none" strike="noStrike" kern="1200" cap="none" spc="0" normalizeH="0" baseline="0" noProof="0" dirty="0">
              <a:ln>
                <a:noFill/>
              </a:ln>
              <a:effectLst/>
              <a:uLnTx/>
              <a:uFillTx/>
              <a:latin typeface="Avenir Next" charset="0"/>
              <a:ea typeface="Avenir Next" charset="0"/>
              <a:cs typeface="Avenir Next" charset="0"/>
            </a:endParaRPr>
          </a:p>
        </p:txBody>
      </p:sp>
      <p:sp>
        <p:nvSpPr>
          <p:cNvPr id="22" name="Title 1">
            <a:extLst>
              <a:ext uri="{FF2B5EF4-FFF2-40B4-BE49-F238E27FC236}">
                <a16:creationId xmlns:a16="http://schemas.microsoft.com/office/drawing/2014/main" id="{5CC17C44-22A8-474E-BC1A-9B2C5591C40D}"/>
              </a:ext>
            </a:extLst>
          </p:cNvPr>
          <p:cNvSpPr txBox="1">
            <a:spLocks/>
          </p:cNvSpPr>
          <p:nvPr/>
        </p:nvSpPr>
        <p:spPr>
          <a:xfrm>
            <a:off x="7660829" y="2747272"/>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17" y="17734"/>
            <a:ext cx="2103164" cy="64722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438" y="743479"/>
            <a:ext cx="1652179" cy="1652179"/>
          </a:xfrm>
          <a:prstGeom prst="rect">
            <a:avLst/>
          </a:prstGeom>
        </p:spPr>
      </p:pic>
      <p:sp>
        <p:nvSpPr>
          <p:cNvPr id="2" name="Rounded Rectangle 1">
            <a:extLst>
              <a:ext uri="{FF2B5EF4-FFF2-40B4-BE49-F238E27FC236}">
                <a16:creationId xmlns:a16="http://schemas.microsoft.com/office/drawing/2014/main" id="{BFEA1300-C8A9-FB3D-5C12-4556E3B15BDD}"/>
              </a:ext>
            </a:extLst>
          </p:cNvPr>
          <p:cNvSpPr/>
          <p:nvPr/>
        </p:nvSpPr>
        <p:spPr>
          <a:xfrm>
            <a:off x="8262257" y="3336862"/>
            <a:ext cx="2573007"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100% Natively built on Salesforce</a:t>
            </a:r>
          </a:p>
        </p:txBody>
      </p:sp>
      <p:sp>
        <p:nvSpPr>
          <p:cNvPr id="7" name="Rounded Rectangle 6">
            <a:extLst>
              <a:ext uri="{FF2B5EF4-FFF2-40B4-BE49-F238E27FC236}">
                <a16:creationId xmlns:a16="http://schemas.microsoft.com/office/drawing/2014/main" id="{F720FEE9-06D6-55DF-EBB4-60C31DE8C87E}"/>
              </a:ext>
            </a:extLst>
          </p:cNvPr>
          <p:cNvSpPr/>
          <p:nvPr/>
        </p:nvSpPr>
        <p:spPr>
          <a:xfrm>
            <a:off x="8243516" y="5001501"/>
            <a:ext cx="2591748" cy="1539938"/>
          </a:xfrm>
          <a:prstGeom prst="roundRect">
            <a:avLst/>
          </a:prstGeom>
          <a:solidFill>
            <a:srgbClr val="194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Unlimited Forms as and when you want</a:t>
            </a:r>
          </a:p>
          <a:p>
            <a:pPr algn="ctr"/>
            <a:endParaRPr lang="en-US" dirty="0"/>
          </a:p>
          <a:p>
            <a:pPr algn="ctr"/>
            <a:endParaRPr lang="en-US" dirty="0"/>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B23565C-CF86-4BCD-B67D-B1405416395C}"/>
              </a:ext>
            </a:extLst>
          </p:cNvPr>
          <p:cNvSpPr>
            <a:spLocks noChangeAspect="1" noChangeArrowheads="1"/>
          </p:cNvSpPr>
          <p:nvPr/>
        </p:nvSpPr>
        <p:spPr bwMode="auto">
          <a:xfrm>
            <a:off x="1987181" y="-679819"/>
            <a:ext cx="4261219" cy="42612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46806EC1-305C-434B-8EDA-475CCFF5BD0D}"/>
              </a:ext>
            </a:extLst>
          </p:cNvPr>
          <p:cNvSpPr>
            <a:spLocks noChangeAspect="1" noChangeArrowheads="1"/>
          </p:cNvSpPr>
          <p:nvPr/>
        </p:nvSpPr>
        <p:spPr bwMode="auto">
          <a:xfrm>
            <a:off x="1696709" y="-970291"/>
            <a:ext cx="4551691" cy="45516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AE63F99B-43BD-4E6F-8CF5-44887EE22EC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data:image/jpg;base64,%20/9j/4AAQSkZJRgABAQEAYABgAAD/2wBDAAUDBAQEAwUEBAQFBQUGBwwIBwcHBw8LCwkMEQ8SEhEPERETFhwXExQaFRERGCEYGh0dHx8fExciJCIeJBweHx7/2wBDAQUFBQcGBw4ICA4eFBEUHh4eHh4eHh4eHh4eHh4eHh4eHh4eHh4eHh4eHh4eHh4eHh4eHh4eHh4eHh4eHh4eHh7/wAARCAIFAu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rxL9p+8tnj0ixW6U3EbvI8A6hSAAx/Kvba+Wvjla3tt8R9RkvFfZOVkgY9GTAAx9Oa93h6kqmMUm/hTfr0/U+W4wxEqWXOKV+ZpPy6/ocPRRRX6AfkYV0nw68SX3hnxPaXlrI/kvIqXEIb5ZUJwQR6+h7Guft4J7iURW8Mk0hGQsaFj+Qr0D4WfDvWNb122vNRsprTS7eQPK8qlDJjnaoPPPrXJjatCFGXtmrWPQyyhiqmJh9WT5r6NdD6ZHIzRRRX5afuoUUUUAFFFFABRRRQAUUUUAFFFFABRRRQAUUUUAFFFFABRRRQAUUUUAFFFFABRRRQAUUUUAFFFFABRRRQAUUUUAFFFFABRRRQAVU0v/Vz/APXxJ/6FVuqml/6uf/r4k/8AQqALdczreu6w2tSaN4b023u7m3jWS6luZjHFEG+6vAJZjg/Sumrk9Y0nxDY+IbjXPDTWU5vI0jurS7YopK5CurDocHBFAGn4Z1qTVBdW15Zmy1GykEd1b7w4UlQysrd1IOQa1LueO1tZbmYkRxIXYgZOAMniuK8LNrGjeLLuLxHbRyz626yQ3lorGJWRAPJYfw4CkgnrzXbXIc28gjRHfacK/wB1j6Gk9hrczNL1z7VaSXl3p9xp1osYmSe5ePY6HndlWOOOxwae/iPQU01NSbVrMWcjmNJjKNpYZ4z68GuVk8OavdaffQwWh0q3YxSQ2S3m8GRH3Eq2CEBGABjGQDil/sXxBFaeZbRXyy3E7yXYa/iM5OxVRhJs2hcKQRjJ4psR1x1rSPtUdr/aVr58qCRI/NGWUgkMPYgHn2rMu/GGjRyWjW99aXFtLO0M86zDbCQhbn8h+dZOmeFdRj0y7tZfs8Usuj21mrg7gHTfuB4+7yPrV9LDVb+80ee80m1s1sLgsyrMHyvlFQwwPU8DqBR1/ruH9fgdHY3dtfWkd3Zzx3FvINySRtlWHsamrm9Nttc0qymt7SxtJVaW7nTdMV+Z5y0a9OhViT6EAVuWD3jxyG8hjicSsECPuBTPyk+5HagCxRRRQAUUUUAFFFFABRRRQAUUUUAFFFFABRRRQAUUUUAFFFFABRRRQAUUUUAFFFFABRRRQAUUUUAFFFFABRRRQAUUUUAFFFFABRRRQAVm67oOj67AsOr6db3iIcr5iZK/Q9q0qKqM5QfNF2ZE6cakXGauvM8F+I/we1FdUkvvCdvFNaS8m08wI0R7hd2AR+NS/Dz4M3DzPdeMIljh2FY7WOb5yx7sy9Mexr3WivX/ALexnsfZX+fX7z55cKZd9Z9vy+fL9n7rfhexzfhHwR4b8LM8mk2OyaQYaaRi749MnoPpXSUUV5VWrOrLmm7vzPfo0KVCChSiorstAooorM1CiiigAooooAKKKKACiiigAooooAKKKKACiiigAooooAKKKKACiiigAooooAKKKKACiiigAooooAKKKKACiiigAooooAKKKKACs+1ube1aeG6mjhbznYeYwXIJyCM9a0KKAKv9paf/AM/9r/3+X/Gj+0tP/wCf+1/7/L/jVrA9BRgegoAq/wBpa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j+0tP/5/7X/v8v8AjVrA9BRgegoAq/2lp/8Az/2v/f5f8aP7S0//AJ/7X/v8v+NWsD0FGB6CgCr/AGlp/wDz/wBr/wB/l/xo/tLT/wDn/tf+/wAv+NWsD0FGB6CgCr/aWn/8/wDa/wDf5f8AGj+0tP8A+f8Atf8Av8v+NWsD0FGB6CgCr/aWn/8AP/a/9/l/xo/tLT/+f+1/7/L/AI1awPQUYHoKAKv9paf/AM/9r/3+X/Gj+0tP/wCf+1/7/L/jVrA9BRgegoAq/wBpaf8A8/8Aa/8Af5f8aP7S0/8A5/7X/v8AL/jVrA9BRgegoAq/2lp//P8A2v8A3+X/ABo/tLT/APn/ALX/AL/L/jVrA9BRgegoAq/2lp//AD/2v/f5f8aP7S0//n/tf+/y/wCNWsD0FGB6CgCr/aWn/wDP/a/9/l/xo/tLT/8An/tf+/y/41awPQUYHoKAKv8AaWn/APP/AGv/AH+X/Gj+0tP/AOf+1/7/AC/41awPQUYHoKAKv9paf/z/ANr/AN/l/wAaP7S0/wD5/wC1/wC/y/41awPQUYHoKAKv9paf/wA/9r/3+X/GirWB6CigAooooAKK8+0jwl4otfitdeI7jWxLpEm/bB5jZKkEKhXoApwc+1Hhnwl4o0/4malr99rgn0u4LmODzGJIY/KpU8Lt9R1xQB6DRXn3gbwl4o0fxzq2sarrgu7C63eVF5jEsS2VJU8LtHHHrXoNABRRXK+LvE2raZ4i0vQdE0K31S7v4J58z3/2ZI1iKA8+W5JO8du1AHVUVU0iW/n06KXVLOGyu2H7yCK485EOez7Vz+Qq3QAUUUUAFFMnk8qCSXGdilseuBXAeGfiFq2oJoN9q3hWPTtK11hHZ3MGpC4ZJGUsgkTy12ghSMgtg4GMHIAPQqKKytU1K+tLm6RNMZrWGxa4F2ZRsMgz+62/e6AHPTmgDVorJ8GapNrnhLSdYuI0imvbOK4dEztUsoJAz25qt4V1y41bVNftJoYo00y/+zRFM5dditk575agDfooooAKKKKACiimTzRW8LzTypFEgyzuwVVHqSelAD6KjaeFZY4mmjWSXPlqWGXx1wO9SUAFFFFABXCa14Mu7vVrq6XxZq9us0hkEUbnagPYfN0ru6pXX+uP4VMop7nThq9SjJuDt936nC/8IJe/9Dnrf/fbf/FUf8IJe/8AQ563/wB9t/8AFV2c0kcMTzTSJHGilnd2AVQOpJPQViw+M/B02nTalD4u8PyWMDhJblNThMUbHorOGwCewJqPZx7HZ/aOI/m/Bf5GN/wgl7/0Oet/99t/8VR/wgl7/wBDnrf/AH23/wAVXX2N3aX9nFe2N1Bd2syh4poJBJHIp6FWHBHuKdFcW8s0sMVxFJLCQJUVwWjJGRuA5GR60eziH9o4j+b8F/kcd/wgl7/0Oet/99t/8VR/wgl7/wBDnrf/AH23/wAVXXvd26X0di0oFxJG0iR4OSqkAnPTuKno9nEP7QxH834L/I4n/hBL3/oc9b/77b/4qj/hBL3/AKHPW/8Avtv/AIquwt7iKd5lj8zML7H3RsvOM8Egbhz1GRU1Hs4h/aGI/m/Bf5HK6L4Mu7TVrW6bxZq9wsMgkMUjna4HY/N0ru6p2v8Arh+NXKuMUtjixNepWknN/l+gUVk6n4n8N6XqkGlal4h0my1C42+Ta3F7HHNJuOF2oxBOTwMDk1rVRzhRRRQAUVm6jr+habqVrpuo61ptnfXn/HrbT3SRyz84+RSctz6CtIkAEnoKACiq+mX1rqWnwahYzCa2uIxJFIARuU9Dg81YoAKKhguYpp54U8zfAwV90TKMkA8EjDcHqM+nWpJXWONpGztUFjhSTgegHJoAdRUdtMlxbxzx79kihl3oUbB9QQCPoRUlABRRRQAUUUUAFFFFABRUGoXtnp1lLfahdwWlrCu6WeeQJGg9WY8AfWoNE1jSNcsvt2i6pY6na7ivn2dwk0e4dRuUkZoAvUUUUAFFFZOteJvDeiXcFprXiDSdNuLj/URXd5HC8vOPlDEFuSBxQBrUUUUAFFFRtcQLcJbNNGJ3UukZYbmUYyQOpAyPzFAElFFFABRRWVpviXw5qWqT6VpviDSr3ULfPn2tveRySxYODuRSSMHjkUAatFFFABRUcc8Ek8kEc0byxY8xFYFkz0yO2cUz7ZaeVPL9qg8u3JEzeYMRkDJ3HtjvmgCeikVgyhlIIIyCO9LQAUUUUAFFFFABRRRQAUUjsqKWZgqgZJJwAKytC8T+G9enmg0PxDpOqSwDMqWd7HM0Yzj5gpOOfWgDWooooAKKKKACiio5LiCOaOGSaNJJc+WjMAz45OB3xQBJRRRQAUUUUAefaR4K1q0+K934pm11ZbGXeRb7m3kMCAhHQKuQRz2HFHhjwVrWm/E3U/Elzryz2dyXKwBmLkMflVgeAF7YJ6U7SfAOoWXxUuvF7600ltNvIg53HcCAh7bVzkfQUnhrwDqGk/ErUfFU2tNPb3RkKwc7juPCt2wvb6CgBvgXwVrWh+OtX1u+15by2u92yIMxZstkFweBtHAxnrXoVef+B/AOoeH/ABxq3iC41prqG83bIudx3NnL54yOgr0CgArzrx3YXeo/Fjwtb2WuX+jSDTb9jPZxwM5G6H5cTRyLj8M+9ei1E9rbPdx3b28LXESskcpQF0VsZAPUA4GfoKAOA8V2VrP4o8NeG/Fd6+p6PNbXBY35RUvrpduxJURVjf5DIwTbjK5xkVy+u2ttZ6L400Tw+/2bQILiwW2S2bEVtM0q+akWOF7EheAT2zXsOraZpur2L2GrafaahaSY3wXUKyxtg5GVYEHmmWuj6Ra6VHpNrpdjBp8ePLtI7dFhTByMIBgc89OtAHB6/wCE/D7eOPCui/2ZAmmtbajNPaIu2K5YiEN5qjiQEtuIbOSATyK5G48M6Jb+CfGd8lkjXXh/VJo9FmcktpqKI3CwHrENzHhcdh0Ar3N7e3e5juXgiaeJWWOQoCyBsbgD1AOBn6Com03T2guLdrC1MNyxe4jMK7ZWOMlhjDHgcn0FADC7SaH5jnLNbbifUla8V8GW82l+Cvh9rEniO41lzPaxW2k3aQeXF5vyM0QiRH3ohYgyGTADdCdw92Crs8vauzGNuOMelY2i+E/CuiXzX2jeGdF027dSjT2ljFDIykgkFlUHBIHHtQB5/Nqljpfgn4mx399DbvBfXbuHfBVZIU2HB5we1O0wt/blopJ/5EWPIz3y1ei3vh3w/e6ouq3mhaZc6gsZiW6ltI3lCHgqHIzjk8Z71aXT9PVw62NsrCH7OCIlyIv7nT7vt0oA8m8MWula1b+CtC8UQWt1o7+GY57a0uwGguLgbAxZG+V2RMEA5xuJ9xzzTW+n+GPFdr4ZlhOl/wDCWxWdx5l/JbwxwbEDR+cquUjzhOAQAdvSvcdS8P6DqemRaXqWiabe2EJUxWtxapJEm0YG1GBAwOmBU0Wl6ZFazWsWnWaW867ZolgUJINu3DDGCNoA57cUAeQ3mh6no3hXxs0On+GtB0qbQnKabo2oPcIs+HzNtMEQTIwDjOSua9T8J6Npuj6Ui6faRQvOqSXMqr89xJtAMkjdWY46nJpdK8M+G9JsLjT9K8P6TYWdznz7e2s44o5eMfMqgBuOOe1aqgKoVQAAMADtQAtFFFABWB8RlkbwJrSwlRIbOQIWXcAccEjIyPbIrfooA86u4fGlpr+lT6lqujak62d2bWOx0iW2YSeUMZL3EgYdsYH1rBsdUgbRr6Xw34n1bUbs6XI+sGW/lmazudo2/I5It5N24eWoUcH5eK9jooA8h1C0v9Pj1ia317xC39nWtpfWyyajK485/wDWbsnLo2P9W2UGThQaXTtW1qf4svZ3OraXaXgvnQWc3iGdJpLMAlQmnmLymyvzeaHJ6/MMbR67RQAVSuv9cfwq7VK6/wBcfwpMuG5keKwx8L6oFxuNpJjIzztPauA8QHWNH8E6Dda14g8NWrJe2zJeSaU8NtAvksP3qNcEv6Z3pyRXqVAJByCQaRpY4/wBfWtt4KuNRaeGa1jnubg3kAIhuVLs5ljHOEOTgAtgd26nkdF1LxFpd4dSuPC+qaZcaxBOJJ52tnjluTl4Nqxys+QvyAMq+/PFevZOc5OaKYWPGX1CwaC9vPD3iLU7+5Tw7dyTzNeyTm3uflyFZiTE4P8AyzBAXA+UVd1i0v8ATW16S31/xCw06xtdQtUk1GVwJ3Mm8nJy6EIP3TZjHZRXrRZv7x/OkyfWgLHmsrX+reLF0u41XVobOXWLqORba7khJjFuhCB1IZRkkjaQQehrrfAUl1J4XtlvLma5liZ4jLKcu4ViAWPc4A571u5PrRQCRLa/64fjVyqdr/rh+NXKEZz3OKa01yb4mahNp19pUFmlrafaI7rTnnlk5l/1cgmQJx6q3r7Vzuh6nHLrSNDr2pT+KDcSrqumSXspS3gBYZ+zFtkSgBNrhQW45bdz6vRTIPKNM0251G18LWd3rviIpqdvdTXrx6pPHJIyhNuGVgUAz0Tb+OTm38OH1KPUvDtzdavqt9Jq+iyzX32u4Z0MsbRBGWP7kRw7A7Au7qcnmvTKKAPOfFWqaZovjZntdT0u41C+MKXOh3MWbq4UHCyW5HzcZJOVdTt6ryaYniaM6rBoH9ryPqsevyrcWokYyJblJSm8D7sZAXGeDgYr0migDxXwFfWqaRpUOg+IL+61FNKk/te0a7eRbVBATGfKJ2wNu2bSqqXBJO7rUi2OoR6c0v8AwkfiVj/wjMerENqcpzdqBhs5yF9Yx8h7qTzXs1FAHkPiPV5zpuqTan4ijsYRqVsBDc6xJpouAbWNjFHPH88Z3EuAo+Ygg4BJFmfWoR4txHqV1NcTaVvgsRq8y3WnAw5Hn2gO1hnnznJYMQORyPVaKAPHrzVY3htv7e8RapYagNJt5NDijv5YPttwYst8qsBcPvwCjBhjtzmr8yarNd6vrc2r6vFeadq1nHBbpdyLbqrpbiVDECFcHe33gdp5XBzXqVFAHAeBdRgl8ea7YjVRrE6lmee31aWeOAb+IZLc/u7dxwBtyXCknB4rv6KKAOV8S6hq/h3VjrcjSX3h90VbuBI8yWRH/LVcDLJ/eHJHUelS+F7zWdbvn1qbfY6OybbK0dAJJh/z2kzyuf4V9OTXSnkUUAFFFFAHNfE5JpPBV5HbNGkzSQCNpIzIit5yYLKCCw9RkZ9RXOeKpJNOk0yz8d+JYtP0p0meW+0xptIgecFfLjaRZmZflLkDzAGI6cYr0iigDzPRm1S+1aF7/UdWCW2jyTwxi4eISkTMI5JFXG5jGFyDwc8ise3sNQksYzJ4i8Sk3GgPqEpGpygm5QnY4IPyAd0XCN/ErV7JRQB5nomsLL8QtMS71YajeXVlG32S31WRJLLMIJMtmv7t4ycnzW+YF1UDGCJfH9nrt14quf7HbT3iGjMLm3uLNpZJ0MnKxOHAjfGcEo4JxxXo9FAHikOvXl145sLXT9b0u2i32y6Ul34hntpJ7XC7wtmIjFcMcOu4tkN024xVrwfqnn3unSad4l1TUvEbT3S31jPeSSIlsHl2loCdiAEIFk2hm4G5s17DVLQ9Mt9H0yPT7QyGGNnZS5ycsxY8/VjQB5PZ6qp0q6n0XxJqt5rJ065fXIJL6WQ2MwiJH7piRbsHyFChcgd+tasGj6dp/j3wdfXurax50+n3CxvdaxcFZ7hjE+zaX2MSN52YxhRxhRj1CigAooooAxPHcV7N4Q1OPT1me4MB2pCcSOP4lXH8RGQPc1xi+ItNv9R/s/wbqGg3Vpb6bOptLG1K3unOsZC7mD/u+cJsMakHjOeK9OooA8h1fxjcajpNxceF9WW/EGk2wuZFuXWKNjNtnLSorlHVd25gpZOuBjIz11Zh4LhurvxdozacdTK2tva+Mrl2uUEYzEt9sSZpA+5hGcg5CkgYx7dRQB594MttOg+J2v3H2nUYb2+srS4jtLy/mY+XtIYiF3KjacAkDg5Hc5oarrWlaTB4v8N6hfQwaxqU0zWFkzYmuxLGAhiXq/OQcZwQc9K9QooA8vv9SmsPHdxZWmpLqeqDT2+zWVvqsu+yYQ8CWzX92yEgkStlsuq4xg1zXhvVdX1HRrjyfElqVkuLSO7XTvEs9/cxTNKBJu8yJDb5GV8teBzgDFe60UAedaZc2ll8VjpK6xLqkiwCOO3j1ueSWxUR5xPaklGU4yJ3JfLquOhr0WiigDnvF39v2b2+r6KzXcdsD9q03AzcRnqUPUSDsOh6VR0XW9R8WapBd6P51joFs2ZJ5Ydsl5J3jVWHyop6t1JGB6119AAAwBgUAFFFFAFXV/8AkE3n/XB//QTXmej6roOv6N4Wt/C11Y6nrWmrC8rWbLJ9kCw4dZWX7m4/LtJBJ+lerUUAeQ6Nq0hVrjw5rWp6t4k+xzvrFhPdyS/ZpBGxQG3YlbdvMAVVVV3Ang44u2OueG9P0u31bS/GF5eWUeoQ/wBr3F3qkkyW7MGBD72Ih+YjdGNqrx8or1GigDyuOebxNqdnb/2zrCadcXGosDa3ktu0iIIzHhlIYKMkjBAOe4NULK88TWGg2+oafqWp6jqmo+GZ7yQXc7yKbiMxBGRACsZw7ZEac8Eqxr2OigDxXw9e6jqWlpDaeJLd9Pn1e0gzpXiafU5oyxbzVeaWNHTcNvyc4wcbautp9rb+JdA/tPV9W+zabrN1aW00+rXA4KgxRu5fMpJyBvLFhwc167RQAUUUUAea/wDC1h/0LN//AN9//Y0f8LWH/Qs3/wD33/8AY16J9lh/55r+VR3FtD5DfIvT0rPll/Md/wBZw3/Pn/yZnn//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qKX4nq7lv+Eav/wDvv/7Gu2+zx/3V/Kj7PH/dX8qOWX8w1isMv+XP/kzOG/4WYv8A0Ld//wB/P/saP+FmL/0Ld/8A9/P/ALGu5+zx/wB1fyo+zx/3V/Kjkl/MP63h/wDnz/5Mzhv+FmL/ANC3f/8Afz/7Gj/hZi/9C3f/APfz/wCxrufs8f8AdX8qPs8f91fyo5JfzB9bw/8Az5/8mZw3/CzF/wChbv8A/v5/9jR/wsxf+hbv/wDv5/8AY13P2eP+6v5UfZ4/7q/lRyS/mD63h/8Anz/5Mzhv+FmL/wBC3f8A/fz/AOxo/wCFmL/0Ld//AN/P/sa7n7PH/dX8qPs8f91fyo5JfzB9bw//AD5/8mZxMXxPVHDf8I1f/wDff/2NS/8AC1h/0LN//wB9/wD2Ndj9nj/ur+VH2eP+6v5Ucsv5hPFYZ/8ALn/yZnHf8LWH/Qs3/wD33/8AY0f8LWH/AELN/wD99/8A2Ndj9nj/ALq/lR9nj/ur+VHLL+YX1nDf8+f/ACZnHf8AC1h/0LN//wB9/wD2NH/C1h/0LN//AN9//Y12P2eP+6v5UfZ4/wC6v5Ucsv5g+s4b/nz/AOTM47/haw/6Fm//AO+//saP+FrD/oWb/wD77/8Asa7H7PH/AHV/Kj7PH/dX8qOWX8wfWcN/z5/8mZx3/C1h/wBCzf8A/ff/ANjR/wALWH/Qs3//AH3/APY12P2eP+6v5UfZ4/7q/lRyy/mD6zhv+fP/AJMzjv8Ahaw/6Fm//wC+/wD7Gj/haw/6Fm//AO+//sa7H7PH/dX8qPs8f91fyo5ZfzB9Zw3/AD5/8mZx3/C1h/0LN/8A99//AGNH/C1h/wBCzf8A/ff/ANjXY/Z4/wC6v5UfZ4/7q/lRyy/mD6zhv+fP/kzOO/4WsP8AoWb/AP77/wDsaP8Ahaw/6Fm//wC+/wD7Gux+zx/3V/Kj7PH/AHV/Kjll/MH1nDf8+f8AyZnHf8LWH/Qs3/8A33/9jR/wtYf9Czf/APff/wBjXY/Z4/7q/lR9nj/ur+VHLL+YPrOG/wCfP/kzOO/4WsP+hZv/APvv/wCxo/4WsP8AoWb/AP77/wDsa7H7PH/dX8qPs8f91fyo5ZfzB9Zw3/Pn/wAmZx3/AAtYf9Czf/8Aff8A9jR/wtYf9Czf/wDff/2Ndj9nj/ur+VH2eP8Aur+VHLL+YPrOG/58/wDkzOO/4WsP+hZv/wDvv/7Gj/haw/6Fm/8A++//ALGux+zx/wB1fyo+zx/3V/Kjll/MH1nDf8+f/Jmcd/wtYf8AQs3/AP33/wDY0f8AC1h/0LN//wB9/wD2Ndj9nj/ur+VH2eP+6v5Ucsv5g+s4b/nz/wCTM47/AIWsP+hZv/8Avv8A+xo/4WsP+hZv/wDvv/7Gux+zx/3V/Kj7PH/dX8qOWX8wfWcN/wA+f/Jmcd/wtYf9Czf/APff/wBjR/wtYf8AQs3/AP33/wDY12P2eP8Aur+VH2eP+6v5Ucsv5g+s4b/nz/5Mzjv+FrD/AKFm/wD++/8A7Gj/AIWsP+hZv/8Avv8A+xrsfs8f91fyo+zx/wB1fyo5ZfzB9Zw3/Pn/AMmZx3/C1h/0LN//AN9//Y0f8LWH/Qs3/wD33/8AY12P2eP+6v5UfZ4/7q/lRyy/mD6zhv8Anz/5Mzjv+FrD/oWb/wD77/8AsaP+FrD/AKFm/wD++/8A7Gux+zx/3V/Kj7PH/dX8qOWX8wfWcN/z5/8AJmcd/wALWH/Qs3//AH3/APY0f8LWH/Qs3/8A33/9jXY/Z4/7q/lR9nj/ALq/lRyy/mD6zhv+fP8A5Mzjv+FrD/oWb/8A77/+xo/4WsP+hZv/APvv/wCxrsfs8f8AdX8qPs8f91fyo5ZfzB9Zw3/Pn/yZnHf8LWH/AELN/wD99/8A2NH/AAtYf9Czf/8Aff8A9jXY/Z4/7q/lR9nj/ur+VHLL+YPrOG/58/8AkzOO/wCFrD/oWb//AL7/APsaP+FrD/oWb/8A77/+xrsfs8f91fyo+zx/3V/Kjll/MH1nDf8APn/yZnHf8LWH/Qs3/wD33/8AY0f8LWH/AELN/wD99/8A2Ndj9nj/ALq/lR9nj/ur+VHLL+YPrOG/58/+TM47/haw/wChZv8A/vv/AOxo/wCFrD/oWb//AL7/APsa7H7PH/dX8qPs8f8AdX8qOWX8wfWcN/z5/wDJmcd/wtYf9Czf/wDff/2NH/C1h/0LN/8A99//AGNdj9nj/ur+VH2eP+6v5Ucsv5g+s4b/AJ8/+TM47/haw/6Fm/8A++//ALGj/haw/wChZv8A/vv/AOxrsfs8f91fyo+zx/3V/Kjll/MH1nDf8+f/ACZnHf8AC1h/0LN//wB9/wD2NH/C1h/0LN//AN9//Y12P2eP+6v5UfZ4/wC6v5Ucsv5g+s4b/nz/AOTM47/haw/6Fm//AO+//saK7H7PH/dX8qKOWX8wfWcN/wA+f/JmbNR3H+pYevT3qSqmo/ftP+vgf+gtWhwFTzB/zxuv+/D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eaP+eN1/4Dt/hWtRQBk+aP+eN1/wCA7f4UeaP+eN1/4Dt/hWtRQBk+aP8Anjdf+A7f4UjTKoy0VyOQP9Q3X8q16gvv9XH/ANdU/wDQhQBQ80f88br/AMB2/wAKY11Ep2slyD6eQ3+FbNZd/wD8fTfh/KqhHmZMpWRD9rh/u3H/AH4b/Cj7XD/duP8Avw3+FJRWvskZ+0Yv2uH+7cf9+G/wo+1w/wB24/78N/hSUUeyQe0Yv2uH+7cf9+G/wo+1w/3bj/vw3+FJRR7JB7RjluY2OFjuSf8Arg3+FP8ANH/PG6/8B2/wp+nf8fI+hrTrKceVmkXdGT5o/wCeN1/4Dt/hR5o/543X/gO3+Fa1FSU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Hmj/njdf+A7f4VrUUAZPmj/njdf8AgO3+FHmj/njdf+A7f4VrUUAZPmj/AJ43X/gO3+FFa1FABVTUfv2f/XwP/QWq3VTUfv2f/XwP/QWoAt1Q1bWNN0mSzj1C6WBr2cW9uCpO+Q9BwOOnU8Vfrznx3pfizXtfu49K0zT5LK2sjBFJfXklufOchjJHsifdgADPHUirpxUnqTOTS0Oq1LxRp9hqj6fNFcmVHt0JRQVzMxVe/qOf61N4i8RaZoH2Yah9uZ7lmWGO0sJ7t2IGT8sKMwAHcjFcHPa65ql/FqNxpN5FLIdMaZTERteORvM/AdfoRXUeM9I1DVte0L7FqWpaYsJnaS7skiLJlAAp81HXB+meOtaOEU0mRzys7HQWF59sVpFtbqGLarRvOgTzAwz90nepHQhlU57VG+qW6a9FoxWX7RLbNcKwA2bVYKRnOc5I7V5p400TW2i1ny4Zrq1N9aNcGfTjeC7hWIhi0CMnmjdglV/75PSotN0HXI9KA01bqRm0e7SApp76cIi0ykQJG7ExfKCFBPHBGKfso2vcTqPax6kNStzrLaVtfzxbi4LYG3bu24znrn2p2qX8Gm2Et9cJcvFGMsLa2kuJDz2jjVmb8Aa8mm0jR7iLVZNK8KapomjyadEnlLokhWWYTFirWgALqeN/A3gnk4yPR/Aayx+EtPjl0q30opHtFrBb+RGi5OCIv+WeRzsPK5xzUzpqKuVGbeg7wr4o0jxNDJPpBv2ijOC9zptxbK3JHymVF3cg5xnHetrI9a8xW11HQ/B+j6vHZyJqdpNNaLC64ZhcybFGPTf5TfQGsXVdD0i18Rano83hu81m7h0yxhsJobUyiG4/ffvd3SFi2W8w4789qr2UW3Zk+0aSuj2jvRXjzaDrX/Cx7eXVJG+1CeFoL9fD0tw4iVBujF4sgWJWIYFWQdc85zXsNZzgo2s7lwk5X0CiiisywooooAKKKKACiiigAooooAivLm3s7WW6upkhgiUvJI5wqqOpJqr4f1WHWtKi1K2huIoJsmPz49jMucBseh6j2NY3xN8MTeLPDEmm297JazK4ljw2EkZeiv7fyOD2rP0HwvJf6TDcXer+LdPuCCstvJqJyjA4ODjkccHuMUAdxUF9/q4/+uqf+hCn20XkW8cPmSSbFC75GyzY7k9zTL7/AFcf/XVP/QhQBPWXf/8AH034fyrUrLv/APj6b8P5VpS3M6mxheLvEOmeFvD9zrmsSvHZ24G7YhdmYnCqoHUkkAfWsPQPiNo2paf9sv8ATdc8PbryOzjh1ixMEskkgym1QWOD6nAq38U7a1vPAuoWt74fv/EFtIFWSxsf+PhxuHMfI+Zeo57V4Tq/g3xHrngOOfXvC3inW7DTNajbTbDUW3ar9hK4mRgjDdkgYJ5A6YrvpU4Sj7zOOpOUXofTvfFGa+bT4Q8SN8ZE1K80XxFbkajFLp+qW9k00dtZBRi3eT7QqxrjKsvlsRk8nNVvg7ol/d+IfC2qaX4b1m3ntdQvGvdbknJtJbTzZB5KjcQDu/h2gnrk1Tw8bX5hKs72se5eP/Hmg+CYrRtY+2SSXkgSGK1tzIx+ZVLE8KqgsuSSOvGa6kHIB9a4f456bqGrfDq5sdLsp7y5a7tWWKFCzFVnRmOB6AE/hXbp9xfoKwaXKmtzVN8zRZ07/j5H0NadZmnf8fI+hrTrlq7nTT2CiiisywooooAKKKKACiiigAooooAKKKKACiiigAooooAKKKKACiiigAooooAKKKKACiiigAooooAKKKKACiiigAooooAKKKKACiiigAooooAKKKKACiiigAooooAKKKKACiiigAooooAKKKKACiiigAqpqP37P/r4H/oLVbrE8a6va6Dow1i9WVre1lV5BEoLEHI4BI7kd6aTbsgbsbdFeYf8Lv8ACH/PprH/AH4T/wCLo/4Xf4Q/59NY/wC/Cf8AxdbfVqv8pn7WHc9PorzD/hd/hD/n01j/AL8J/wDF0f8AC7/CH/PprH/fhP8A4uj6tV/lD2sO56fRXmH/AAu/wh/z6ax/34T/AOLo/wCF3+EP+fTWP+/Cf/F0fVqv8oe1h3PT6K8w/wCF3+EP+fTWP+/Cf/F0f8Lv8If8+msf9+E/+Lo+rVf5Q9rDueh3ml2N5f2l9cweZPZljAxdsISME7c4J9yOO1SQ2NrDf3F9HCq3NwqJNIOrhM7QfpuP515x/wALv8If8+msf9+E/wDi6P8Ahd/hD/n01j/vwn/xdH1et2YvaU+56fRXmH/C7/CH/PprH/fhP/i6P+F3+EP+fTWP+/Cf/F0fVqv8o/aw7np9FeYf8Lv8If8APprH/fhP/i6P+F3+EP8An01j/vwn/wAXR9Wq/wAoe1h3PT6K8w/4Xf4Q/wCfTWP+/Cf/ABdH/C7/AAh/z6ax/wB+E/8Ai6Pq1X+UPaw7np9FeYf8Lv8ACH/PprH/AH4T/wCLo/4Xf4Q/59NY/wC/Cf8AxdH1ar/KHtYdz0+ivMP+F3+EP+fTWP8Avwn/AMXR/wALv8If8+msf9+E/wDi6Pq1X+UPaw7np9FeYf8AC7/CH/PprH/fhP8A4uj/AIXf4Q/59NY/78J/8XR9Wq/yh7WHc9PorzD/AIXf4Q/59NY/78J/8XWt4T+KHh3xLrKaTp9vqSTtG0gM0SquFGTyGNJ0KiV2hqpBuyZ3NQX3+rj/AOuqf+hCk+1xejflUVzcRyCNVDZMqdR/tCsSy7WXf/8AH034fyrUrg/F+mfEe41+ebw9qekQacVTykuFy4O0bs/Ie+e9dWDoqrNxc1HTd6L8mcuLrOlBSUHLXZav9DoaK4f+xfjD/wBBrQP++B/8ao/sX4w/9BrQP++B/wDGq9P+z4f8/wCH3v8AyPP+vz/58T+5f5ncHkYPSqWiaTpuiacmnaTZx2dojM6xR5wGZizHknqST+Ncp/Yvxh/6DWgf98D/AONUf2L8Yf8AoNaB/wB8D/41R9Qj/wA/4fe/8hfX5f8APif3L/M7iiuH/sX4w/8AQa0D/vgf/GqP7F+MP/Qa0D/vgf8Axqj+z4f8/wCH3v8AyH9fn/z4n9y/zPQNO/4+R9DWnXBeE9P+JFprKza9faPd2QjYGOH5GLdjnyxXZebqH/Pnb/8AgQf/AIivMxdJUqnKpKXmtV+h6OEqurDmcXHye/6luiqnm6h/z52//gQf/iKPN1D/AJ87f/wIP/xFcp0l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PN1D/AJ87f/wIP/xFAFuiqnm6h/z52/8A4EH/AOIo83UP+fO3/wDAg/8AxFAFuiqnm6h/z52//gQf/iKKALdcP8dP+SZ6l/wD/wBCFdxXD/HT/kmepf8AAP8A0IVpS+OPqiZ/Cz5erd8NeEPEXiSGWbRtNkuYom2u+4KufTJIyawq9P0C7urH9n3WLizuZreYamoEkUhRgP3eeRzXt1ZOKXKedCKb1MT/AIVZ46/6Abf9/wCP/wCKqG9+GvjaztJbqbQ5PKiUs+yRGIA68A5NXPiHba54Vn0uOLxXrV19usluWLXUi7CT0GG5FbvwG1XVL7xBq8N7qd9dRjSZWCT3DyAHegzhieeT+dYupUUOdNWLUYc3KeT0tNT7i/Strw54dvNeMy2N1p6SRKztHPceW2xRlmAx0FdLaSuzFJsx6KuXGl3sTHZA9zDv2JcW6M8UjeitjB54+tWNF8PaxrE00VjYTOYY3kcsjADYMsucfe9utHMrXHZmXRWxq/h3UdNsrK8aGWaG6tFumZIXxCCSNrnGAeKzjZXq2y3TWdyLdiAsphbYxPQBsYNCkmDTRBRUsltcxq7SW08ao2xy0ZAVv7pz0PtUVMQUUUUAFFFFABRRRQAUUUUAFFFFABXefAb/AJKNB/16z/8AoNcHXdfAlgnxCidui2k5P0C1lX/hy9C6Xxo9t1/xLZaRewWsqSyu5Hm+WufKU9z6/Trj8M7EciS/Z5I2Do8iMrDoQSMGsweJtLxxJP8A9+zVrTtStdQkU2zOdkse7cuOp/8ArV4J6Z0dFFFABRRRQAUUUUAFFFFABRRRQAUUUUAFFFFABRRRQAUUUUAFFFFABRRRQAUUUUAFFFFABRRRQAUUUUAFFFFABRRRQAUUUUAFFFFABRRRQAUUUUAFFFFABRRRQAUUUUAFFFFABRRRQAUUUUAFFFFABRRRQAUUUUAFFFFABRRRQAUUUUAFcP8AHT/kmepf8A/9CFdxXD/HT/kmepf8A/8AQhWlL44+qJn8LPl6vSdMBb9nbWQP+gov84682rrPBfxA17wnYTWOmi0kt5ZPMKzxFsNjBxgj0H5V7dWLaXL3POg0nqP+J/ijTfE1xo8mnrOgs9PW3l85QMuDzjBORW5+zxz4l1kjkf2PL/6HHTf+F0eLf+ffSP8AwGb/AOKqK8+MXi64s5rbZpsIlQoXjtyGUEYyMseaxcJuHIo/j/wDRSjzc1/wPOU+4v0rpfh7qNlpmr3k19cCCOTTriFGKk5dlwo4B61zY4FLXTKPMrGKdnc9PufE+nSabbR6XfaXYrLp8NpKJpLkS2zKeWWNVMZIPzBhyc1auvF2j3OuR3Fvr729q1jdWrxyRsgE7LgTnYDw55zyR6CvJqKx9hEv2rPULPxBpttDodzJ4ojlg0/SXtrrT1SUm4lIYYGV2kHK5JIxtqHUNf0iaW9vE1tHsrrS47SDTWSQG3kAA5G3aFUgtuBJ9q81op+wjfcPaM7z4ja5p+raLY29hrBuZLaTbdKYin2p9oHnjjn0+bB9q4OiitIQUFZESlzO4UUUVQgooooAKKKKACiiigAooooAK7f4I/8AI9D/AK8bn/0CuIrt/gj/AMj0P+vG5/8AQKyr/wAOXoXS+NHfDoK6fwN1m/67Q/zNcwOgrp/A3Wb/AK7Q/wAzXgnpne1mx2lvc31608QkKyKBk9BsWtKqll/x+X3/AF1X/wBFrQAn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f2ZYf8APsn61cooAp/2ZYf8+yfrR/Zlh/z7J+tXKKAKf9mWH/Psn60f2ZYf8+yfrVyigCn/AGZYf8+yfrR/Zlh/z7J+tXKKAKf9mWH/AD7J+tH9mWH/AD7J+tXKKAKf9mWH/Psn60f2ZYf8+yfrVyigCn/Zlh/z7J+tH9mWH/Psn61cooAp/wBmWH/Psn60f2ZYf8+yfrVyigCn/Zlh/wA+yfrR/Zlh/wA+yfrVyigCn/Zlh/z7J+tH9mWH/Psn61cooAp/2ZYf8+yfrR/Zlh/z7J+tXKKAKf8AZlh/z7J+tH9mWH/Psn61cooAp/2ZYf8APsn60VcooAK4v42eR/wrrUPtJlEOU3mIAtjcOgJArtK4f46f8kz1L/gH/oQq6Xxx9UTP4WfOO3w7/wA99Y/78xf/ABdG3w7/AM99Y/78xf8AxdZldN4Q8CeI/FVpLd6TbwmCJ9hkll2At1wPzFe7K0Vds81XbskZm3w7/wA99Y/78xf/ABdG3w7/AM99Y/78xf8Axddh/wAKb8bf88bD/wACf/rVBf8Awk8a2dnLdPaWkixIXZY7jLEDrgYrP2tP+Yrkn/Kctt8O/wDPfWP+/MX/AMXRt8O/899Y/wC/MX/xdZYpa15fMi/kae3w7/z31j/vzF/8XRt8O/8APfWP+/MX/wAXWZRRy+YX8jT2+Hf+e+sf9+Yv/i6Nvh3/AJ76x/35i/8Ai6zKKOXzC/kae3w7/wA99Y/78xf/ABdG3w7/AM99Y/78xf8AxdZlFHL5hfyNPb4d/wCe+sf9+Yv/AIujb4d/576x/wB+Yv8A4usyijl8wv5Gnt8O/wDPfWP+/MX/AMXRt8O/899Y/wC/MX/xdZlFHL5hfyNPb4d/576x/wB+Yv8A4ujb4d/576x/35i/+LrMoo5fML+Rp7fDv/PfWP8AvzF/8XRt8O/899Y/78xf/F1mUUcvmF/I09vh3/nvrH/fmL/4ujb4d/576x/35i/+LrMoo5fML+Rp7fDv/PfWP+/MX/xddj8HV0geNP8AQ5NQab7FcYE0aKuNnPIYmvO67f4I/wDI9D/rxuf/AECsq6/dy16F0n76O+HQV0/gbrN/12h/ma5gdBXT+Bus3/XaH+Zrwz0jvaqWX/H5ff8AXVf/AEWtW6qWX/H5ff8AXVf/AEWtAFuiiigAooooAKKKKACiiigAooooAKKKKACiiigAooooAKKKKACiiigAooooAKKKKACiiigAooooAKKKKACiiigAooooAKKKKACiiigAooooAKKKKACiiigAooooAKKKKACiiigAooooAKKKKACiiigAooooAKKKKACiiigAooooAK4f46f8kz1L/gH/AKEK7iuH+On/ACTPUv8AgH/oQrSl8cfVEz+Fny9Xpeku6fs76syMyn+1lGQcd4680r03RoZp/wBnnVY4IpJX/tZTtRSxxmPsK9mttH1R59Pr6HmvnTf89pP++zXpf7PckreJNYVpHZf7IlOCxIzvSuL8NWkFvrME+u6Lqt1YId0kMEJDOewyccetep/Dm7j1X4l+ItWstHudMsZdHKRRSQeWFK+UuOOOdpPFRiJe41YdJe8meIJ9xfpW54W8PN4geeODVLC1mhjeUx3AlyY1GWYFEYY9s59qw0+4v0rovAeqWWkard3F9IyRy6fPApVC3zuuFHH863nfldjONr6lSXw/q2wXFpZXN9ZvII4buC2l8qVicAKWUE88YxnNWtC8H+IdZlnjtdNuUEKSFnkhcLuQcx5Cn5+2K6e88V6XdWUH2W8sNOeXTobG6DWlw08ar12Mp8vAxuHGasX3jDQb/XIr5r+8hi+wXNgyTQlgpZcLP8o539SOSKxdSpbY05Y9zgn0HXEsvtr6PqC224L5xt3CZzjGcYznj61L/wAIz4j+0i1/sHVPPKlxH9kfcVBwTjGcZOK7XSPEPhPS9Fkgt7xnlewS3JeGdpS4cEjJOwR+gAzTZfF2h3Wo+JlkeDy9Qu4rm2uLu3mdGCYwrLGQ49R1HHSn7SfYOSPc4WDRNZntJruHSb6S3gLCaVLdikZXqGOMDHeqFeo6X4t8OLdSanfXcf8AaEgufPZYLghmddqmFc7UU8Z3AmvLm+8T71cJSbd0RKKWzCiiitCQooooAKKKKACiiigAooooAK7f4I/8j0P+vG5/9AriK7f4I/8AI9D/AK8bn/0Csq/8OXoXS+NHfDoK6fwN1m/67Q/zNcwOgrp/A3Wb/rtD/M14J6Z3tVLL/j8vv+uq/wDotat1Usv+Py+/66r/AOi1oAt0UUUAYPxBsZNT8Hajp8WrJpMlxGI0unYqqkkYBIIOG+6cEHnivIbv7P8A2bp+k6RHH4PubDxRZw6iulSRTWsruPlkV3QjpyVIBz94Hg17rf2dpqFnJZ39rBd20o2yQzRh0cehU8GqSeG/DqaMdFTQdKXTCd32IWcYgznOdmNvX2relVUFZmU6bk7nmug+LvGupeL5RHBdNYQalPY3EcrWKwRxRo2JB+8+0GUkAkbdpBOAMZp/w48V+Ib648GzX3iOLV/7es5mu7RbeJBbGNNwkUoNw5wrbiRk8BelekN4f0P+0W1RNH06PUTF5IvFtUEwTGNu/G7GO2az/Ang/SvCej2lpa21rJeQ2qW01+tssc1wqDA3kcn6EmqdWDi9P61JVOaa1MLxbayRfF3wfefb75ln+1Rm2Mx8hdsWchBxu9zk16BUM1razXENxNbQyTQZMMjIC0eRg7T1GR6VNWMpcyXkaxjZsKKKKgoKKKKACiiigAooooAKKKKACiiigAooooAKKKKACiiigAooooAKKKKACiiigAooooAKKKKACiiigAooooAKKKKACiiigAooooAKKKKACiiigAooooAKKKKACiiigAooooAKKKKACiiigAooooAK4f46f8kz1L/gH/oQruK4v41mEfDrUDcpI8OU3rG4ViNw6Eggfkaul8cfVEz+Fny1XR+FPHHiTwvaS2mj3iRQSv5jI8YcbsYyM9Kz/N8P/wDQP1X/AMDo/wD41R5vh/8A6B+q/wDgdH/8ar3ZWkrNHmrTZnU/8Ld8c/8AQQtv/AZaivPit42urWW2k1KFUlQoxSBVbBGDg9q5vzfD/wD0D9V/8Do//jVHm+H/APoH6r/4HR//ABqo9lD+T8iueX8xlilrT83w/wD9A/Vf/A6P/wCNUeb4f/6B+q/+B0f/AMarTmfYi3mZlFafm+H/APoH6r/4HR//ABqjzfD/AP0D9V/8Do//AI1RzPsFvMzKK0/N8P8A/QP1X/wOj/8AjVHm+H/+gfqv/gdH/wDGqOZ9gt5mZRWn5vh//oH6r/4HR/8AxqjzfD//AED9V/8AA6P/AONUcz7BbzMyitPzfD//AED9V/8AA6P/AONUeb4f/wCgfqv/AIHR/wDxqjmfYLeZmUVp+b4f/wCgfqv/AIHR/wDxqjzfD/8A0D9V/wDA6P8A+NUcz7BbzMyitPzfD/8A0D9V/wDA6P8A+NUeb4f/AOgfqv8A4HR//GqOZ9gt5mZRWn5vh/8A6B+q/wDgdH/8ao83w/8A9A/Vf/A6P/41RzPsFvMzKK0/N8P/APQP1X/wOj/+NUeb4f8A+gfqv/gdH/8AGqOZ9gt5mZXb/BH/AJHof9eNz/6BXN+b4f8A+gfqv/gdH/8AGq7H4OyaS3jTFnaX8U32K4w010jrjZzwI1P61lXb9nLToXSXvrU7EdBXT+Bus3/XaH+ZrmB0FdP4G6zf9dof5mvDPSO9qpZf8fl9/wBdV/8ARa1bqpZf8fl9/wBdV/8ARa0AW6KKKACiiigAooooAKKKKACiiigAooooAKKKKACiiigAooooAKKKKACiiigAooooAKKKKACiiigAooooAKKKKACiiigAooooAKKKKACiiigAooooAKKKKACiiigAooooAKKKKACiiigAooooAKKKKACiiigAooooAKKKKACiiigArh/jp/yTPUv+Af8AoQruK4f46f8AJM9S/wCAf+hCtKXxx9UTP4WfL1aWmeH9c1S3Nzpuk3l3CGKl4Yiyhh2yPrWbXsPwcs9f07wlJ4m0GR7zbdPHd6Yx+WaNQp3J6OMn69K9urPkjdHnU48zsedf8Id4r/6F3U//AAHakbwh4qVSzeHtTCgZJNu3Ar6q8Pa9pmuaOuqWNwvkYPmB/laJh95XB+6R71yOpXeo+PjcWWj3E1h4biDLcX6DEl4w6pF6J6t3rjjjJt6q1jd0I20Z8z0tJW3ouhwX2jXurXmqJYW1pIkbEwNKzF84wAR6V3tpbnKlcxaK3Lbwnr99a/bdN02e8snL+TOoVfNVSQWCk57cjtTD4V8RDUDYHS5RcCISlS6BdhOA27O3GeOtLnj3HyvsY1FdboHg2e81C2sdTttRsHkuZoJJSqFFZI2faB13cD2wa5KhSTegOLQUUUVQgooooAKKKKACiiigAooooAKKKKACu3+CP/I9D/rxuf8A0CuIrt/gj/yPQ/68bn/0Csq/8OXoXS+NHfDoK6fwN1m/67Q/zNcwOgrp/A3Wb/rtD/M14J6Z3tVLL/j8vv8Arqv/AKLWrdVLL/j8vv8Arqv/AKLWgC3WeIFuNRuvNefCbAoWZ1A49ARWhVS0/wCQje/VP/QaAD+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R/Z9v/euf/AqT/4qrdFAFT+z7f8AvXP/AIFSf/FUf2fb/wB65/8AAqT/AOKq3RQBU/s+3/vXP/gVJ/8AFUf2fb/3rn/wKk/+Kq3RQBU/s+3/AL1z/wCBUn/xVH9n2/8Aeuf/AAKk/wDiqt0UAVP7Pt/71z/4FSf/ABVH9n2/965/8CpP/iqt0UAVP7Pt/wC9c/8AgVJ/8VR/Z9v/AHrn/wACpP8A4qrdFAFT+z7f+9c/+BUn/wAVWfrluttHatDNdIXuo42/0mQ5Unkda26yvEv+psv+v2L+dAFr+z7f+9c/+BUn/wAVRVuigArh/jp/yTPUv+Af+hCu4rh/jp/yTPUv+Af+hCtKXxx9UTP4WfL1fQP7Pms6RZ+BpLa71SztplvZGMc06o2CFwcE9ODXz9RXtVqSqx5bnnU58jufTWsaH4F1LVJr4+IYLVLrH222ttRSOK7x08xQefwxnvXRPrnhey0toYdY0mGCGEhUS5jAVQOgANfIdFczwV7XkarEW2QgrrfBviG10rQNT0+TUdQ064upYnjuLSBZSAucgguvXNcnRXZKKkrMwTs7nead4u0yzn0PdLqFwunw3yTSmJVaRpi21gN59eeePem6Z4m8Of2PplrqFvcNdWVj5CzPapcIr+aWOI2YBuOhPQ9q4Wio9lEr2jPU7n4haFJq1vdLDf8AlxX81wQYkB2NbmMYG7Gc9vSvK6WiqhTUNhSm5bhRRRVkhRRRQAUUUUAFFFFABRRRQAUUUUAFdv8ABH/keh/143P/AKBXEV2/wR/5Hof9eNz/AOgVlX/hy9C6Xxo74dBXT+Bus3/XaH+ZrmAeBXT+Bus3/XaH+ZrwT0zvaqWX/H5ff9dV/wDRa1bqpZf8fl9/11X/ANFrQBbqpaf8hG9+qf8AoNW6qWn/ACEb36p/6DQBbrnPHXjnwn4GsYr3xVrUGmwzPsi3Kzu59kQFjjucYFdHXi/xH1Wy8F/HHTvGXimxu5tCk0hrO1vYrV7gWVxvyw2oCQXXjIHataMFOVmZ1JOKuj1vQdW0/XdGtdY0q4FzY3cYlglCsu9T0OGAI/EVFaa7pV14gvtAt7sPqVhFFNcwbGHlpJnYckYOdp6E9Oa+evix4ruLzXDdxeIfGegafPpMdx4Tg0a3kjW9umzlZlVTn5tg2vtGD712ngBvEv8Aws7xZdTWNu+tvoGkGSO4kaGFptkm8F1RsYOeimtpYa0ea/8AV0Zqvd2PRvE3jDwz4bvLCy1vWLazutQlWG0gYlpJWJwMKoJxn+LGB3NbteV/HCykn0Dw3qF5ptourLrdkkj24MpRfMyVWQqrFM88gfSvVKwlFKKaNYybk0FFFFZlhRRRQAUUUUAFFFFABRRRQAUUUUAFFFFABRRRQAUUUUAFFFFABRRRQAUUUUAFFFFABRRRQAUUUUAFFFFABRRRQAUUUUAFFFFABRRRQAUUUUAFFFFABRRRQAUUUUAFFFFABRRRQAVleJf9TZf9fsX861ayvEv+psv+v2L+dAGrRRRQAVxfxraJPh1qDTwmaIFN0YfZu+Yd+1dpXD/HT/kmepf8A/8AQhV0vjj6omfws+cftmi/9AOX/wAD2/8AiaPtmi/9AOX/AMD2/wDiazK6/wCHnw/1bxl58trIlpaQ/KbiVSVZ/wC6AOp9fSvclywV5P8AFnmxvJ2Rh/bNF/6Acv8A4Ht/8TR9s0X/AKAcv/ge3/xNQ69pV7omr3Gl6hEYriB9rDsfQj1BqlVKKeq/NibZp/bNF/6Acv8A4Ht/8TR9s0X/AKAcv/ge3/xNZlFHKv6bDmZp/bNF/wCgHL/4Ht/8TR9s0X/oBy/+B7f/ABNZlFHKv6bDmZp/bNF/6Acv/ge3/wATR9s0X/oBy/8Age3/AMTWZRRyr+mw5maf2zRf+gHL/wCB7f8AxNH2zRf+gHL/AOB7f/E1mUUcq/psOZmn9s0X/oBy/wDge3/xNH2zRf8AoBy/+B7f/E1mUUcq/psOZmn9s0X/AKAcv/ge3/xNH2zRf+gHL/4Ht/8AE1mUUcq/psOZmn9s0X/oBy/+B7f/ABNH2zRf+gHL/wCB7f8AxNZlFHKv6bDmZp/bNF/6Acv/AIHt/wDE0fbNF/6Acv8A4Ht/8TWZRRyr+mw5maf2zRf+gHL/AOB7f/E0fbNF/wCgHL/4Ht/8TWZRRyr+mw5maf2zRf8AoBy/+B7f/E12vwTn02Xx9DHb6W9vIbab52ujIMbeRgqK83rvPgN/yUaD/r1n/wDQayrxXs5ehdJ++j6A+yWn/Prb/wDfpf8ACnRwxRSReVFHHmVM7VAzz7VLTT/rIf8Arqn8xXhnpGxVSy/4/L7/AK6r/wCi1q3VSy/4/L7/AK6r/wCi1oAt1UtP+Qje/VP/AEGrdVLT/kI3v1T/ANBoAt0UVA803ntFFCr7QCSz4659j6U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HmXf/PvF/39P/xNAE9FQeZd/wDPvF/39P8A8TR5l3/z7xf9/T/8TQBPRUHmXf8Az7xf9/T/APE0eZd/8+8X/f0//E0AT0VB5l3/AM+8X/f0/wDxNIJp1ljSWFFDsVBWTODgn09qALFZXiX/AFNl/wBfsX861ayvEv8AqbL/AK/Yv50AatFFFABXD/HT/kmepf8AAP8A0IV3FcP8dP8Akmepf8A/9CFaUvjj6omfws+Xq98/Zm1SKXw/qGjlgJoLjzwCeSrgDj6Ff1rwOtnwZ4ivvC+vwatY8snyyRk8SIeqmvZr0/aQcUefSnySua3xh/tpvHt/JrkCxTMQIdn3DEOFKnvx+tchX0xcN4O+K/h1YhcIl2q5TkC4tn+ncfoazPE3wp8IWXgqUecbGe0jMh1CR8ljj+MdMH0Ht+OFPFRilGSszSVBtuSeh89VveH9EsL3RL7VtS1G4tILSaOIiC1EzMXzzguvTHvWAOldH4d8TS6J4f1CxtVK3dzNFJHMY0kVAmc8ODzzwcV1z5re6YRtfU39W+Gt1Dp0a6dMt3f/AG6S3O+dIkkQKGTaHwd5B+7k9/Suat/CevT2Quks0CssjJG86LLIqffKxk7mA9QDWna+MV+y6KL2O6ubqx1Rr6eYuCZQccD34+lW5PGmlzX1prE+n3v9p2Mc0cCq6+S4YtsL85BAY5ABBrFOqvM0agzEuvBviG2006hLZR+SIFuSq3EbSeUcDfsDbtvPJxxVfVfDesaZYm8vLZEiVkSULMjvCzLuUSKpJQkdmArfk8bW/wDazahHZzq39i/2eASv+s4+Y8/dyPrUPjTxfHrsF0Lea9gF3Ikk1q1tAse5f+mije2DnG71qlKpdXQmoW0OPooorYzCiiigAooooAKKKKACiiigAooooAK7z4Df8lGg/wCvWf8A9Brg67z4Df8AJRoP+vWf/wBBrKv/AA5ehdL40fQ9NP8ArIf+uqfzFOpp/wBZD/11T+YrwT0zYqpZf8fl9/11X/0WtW6qWX/H5ff9dV/9FrQBbqpaf8hG9+qf+g1bqpaf8hG9+qf+g0AW6gi/4/p/9xP61PUEX/H9P/uJ/WgCeikkdY42kdgqqCST2FYGi+MdA1xHfRbuTUgjRq/kQudoc4DcgfL3JHQU1FvVITaR0FFFQQ3ltNdz2kcyvPb7fNQdU3DK5+opDJ6KpW+rabcX97p8N7DJdWIU3UQb5ogwyuR7irFncwXltHdWsqywyDKOvRhTsxXJaKKKQworL13xDo2hgHVL5LclC4BVmO0EAnCgnGSKZ4Y8TaF4mt5LjQtQjvooyAzorAc9OSBn8Krlla9tBcyva5r0UVhar4v8N6XYWl/fatDFbXmfs7hWbzMdcBQTxSUW9kDaW5u0Vm2Guabf3yWdncCd3tFvEdBlGiZiAQ3TqDxVya48q5gh8mZ/OLfOiZVMDPzHtntQ00F0TUVX1C9tdPtvtF7OkEO9U3t0BYhR+pFWKQwooooAKKKKACiiigAooooAKKKKACiiigAooooAKKKKACiiigAooooAKKKKACiiigAooooAKKKKACiiigAooooAKKKKACiiigAooooAKguf9dbf9dT/AOgNU9QXP+utv+up/wDQGoAnrK8S/wCpsv8Ar9i/nWrWV4l/1Nl/1+xfzoA1aKKKACuH+On/ACTPUv8AgH/oQruK4v41yJF8OtQkkgjnRSmY3LBW+YddpB/IirpfHH1Jn8LPlqitP+0rH/oXdN/7+3H/AMdo/tKx/wChd03/AL+3H/x2ve5n2PMt5mfBNNbzLNBK8Ui9HRipH4itLU/EniDU7FbHUNYvbq1VgwikkJXI6Gm/2lY/9C7pv/f24/8AjtH9pWP/AELum/8Af24/+O0nrrb8h/MzKK0/7Ssf+hd03/v7cf8Ax2j+0rH/AKF3Tf8Av7cf/HafM+wreZmUVp/2lY/9C7pv/f24/wDjtH9pWP8A0Lum/wDf24/+O0cz7BbzMyitP+0rH/oXdN/7+3H/AMdo/tKx/wChd03/AL+3H/x2jmfYLeZmUVp/2lY/9C7pv/f24/8AjtH9pWP/AELum/8Af24/+O0cz7BbzMyitP8AtKx/6F3Tf+/tx/8AHaP7Ssf+hd03/v7cf/HaOZ9gt5mZRWn/AGlY/wDQu6b/AN/bj/47R/aVj/0Lum/9/bj/AOO0cz7BbzMyitP+0rH/AKF3Tf8Av7cf/HaP7Ssf+hd03/v7cf8Ax2jmfYLeZmUVp/2lY/8AQu6b/wB/bj/47R/aVj/0Lum/9/bj/wCO0cz7BbzMyitP+0rH/oXdN/7+3H/x2j+0rH/oXdN/7+3H/wAdo5n2C3mZld58Bv8Ako0H/XrP/wCg1y39pWP/AELum/8Af24/+O123wSvLWfx/BHDpFnat9mmPmRPMWHy9Pmcj9Kyrt+zlp0LpL31qe9U0/6yH/rqn8xTqaf9ZD/11T+Yrwz0jYqpZf8AH5ff9dV/9FrVuqll/wAfl9/11X/0WtAFuqlp/wAhG9+qf+g1bqpaf8hG9+qf+g0AW6gi/wCP6f8A3E/rU9QRf8f0/wDuJ/WgBNTVm065VVLEwuAAMknBrz2x0nxFZeDPD63er6hqTm70w+QbRImtkDpvU+WoJAHXd2HPevSqKuM+UmUbnjmo6LDbeCTe3kN619calO0tvPaXVwt0BNJ5aOsXzIoBBVuFHBORXR+DNLsbP4iatqDaLPYXt9Y28kbGORlC7cOu/lMhsDGc8ZAxXoFFW6zaaIVJJpnn2o6Vfw6v4i8Q6bZytf210Cke0r9ttzbxB4ge/Iyp7Mv1rjvE/wBvm0Tw7FDo93DexWcU1vJLY3ckqsXyVXyiEide5k69ADXuVFONa3QJUr9Tyi48Nteamb+4ttUNxN4kaCRxJKM2bIdyYHHlHv2yetZPiSx1a20e0sJIZF0O11C8jWO5sLu7CgP+4+WBhIVA3bW5HT2Ne20UKuxOijiPAUVzDr9wmpXJurv+y7Ty52jaPzI8NkhXO5fmzkHn1rhdas9YTwz4VgvITFp6WDhkuNMu7ny7neNpKW5DqwXOCwK9ehxn2uS0tZLyK8e3ia5iVkjlKAuitjIB6gHA/KpqFWs72G6V1Y8tttPu5vEFpa38epX2kOsUd7KY5ESe+8nHmbD8wjIxk9N2Mng1S8HaTqmn6R4Ys/CtnDp11arex3n9o2VwYkfKZ7qSTgYIJU4OM16/RR7d22D2SPLNX0qbw+b23Fjc6lbrokcMsqwSbWZ7l2kbbENxA3FiifNt4FZnhO21iOwtY0t7tbeOXUfJWG1uIYght12bUlJdQWzgMeucV7NRR7d22D2Wu55PHokOjaG88kN+sF74ZuDqhmaR/MlVU2l93ST5nA6E/hXp+kiZdKtBc588QJ5mf720Z/Wn3lpa3sIhvLeK4jDq4SRAw3KQynB7ggEe4qaonU5lqVGHKFFFFZlhRRRQAUUUUAFFFFABRRRQAUUUUAFFFFABRRRQAUUUUAFFFFABRRRQAUUUUAFFFFABRRRQAUUUUAFFFFABRRRQAUUUUAFFFFABUFz/AK62/wCup/8AQGqeoLn/AF1t/wBdT/6A1AE9ZXiX/U2X/X7F/OtWsrxL/qbL/r9i/nQBq0UUUAFcP8dP+SZ6l/wD/wBCFdxXD/HT/kmepf8AAP8A0IVpS+OPqiZ/Cz5eqaCzu503wWlxMucbo4mYZ+oFQ16BZ65rGhfCTTptH1Cexkl1idZGiIBYeWpwc17k5NWsebFJ7nE/2bqX/QOvf/Ad/wDCkOnaiBk6feAf9cH/AMK3v+Fg+Nv+hm1D/vpf8K73wdrPiNfGmh2l540Gs21/DJK8MTZCr5bEB+ODkdOvFROc4q7S/r5FRjGTPG6KK67wVodrqOgalfPot1rF1b3EMcVvBI6na+cn5fp1PFaSkoq7IiruxyNFei634FjDSLYX9jFpkV1PunePdLCkaBm3OD84BO0DjkdaZYeE9JvvBE91a6jaukN2Hm1OSBkMUWzJQqTknOBgHknrUe2ja5Xs2ee0V6FdeGbe40m2k00afEBocM80txCcyM8zJvBz8h6ZPPApNN8EaTb6xqmm6vqF28lrYyTqRZPGuV6OpLfvF+nBo9tEPZs8+orR0zSje2eo3guNkFlGG3eWSZSzYVQOxP6VuXXgW9t9Ut7GS+gPn2clx5qoSqtGCXi6/eBGM+4q3OK3ZKi2clRXSX/grXoLy4htbU3kULbRKrKnmHaGO1Wbc2A3OM1Rn8Na9DG8k2mTIiCQsxK4Ajxv79sj654zQpxfUOV9jJorprDwjLd+FH15bwoojlkEZtmKfuyBtMmcBjngY5qnP4U8QQvLHLYKkkUfmvGbmLzAmM527t3TnpRzx7hyvsYtFbkvhHxJG0CvpMuZ2CxgOh5K7hnB+X5efmxxzVmTwTrQ0ZNRjjjnPmyJJFFLGxQIoYkENh+D0XJGDR7SPcOSXY5qiuhufBuvqss1rp89xbRLuMhCIT8u44XcScA9s06z8Gay91axX8P9nxXMohjmkKuPNZSyIwVsqTjv0yKXtI9w5JdjnKKdIjxyNHIpV0YqynsR1FNqxBXefAb/AJKNB/16z/8AoNcHXefAb/ko0H/XrP8A+g1lX/hy9C6Xxo+h6af9ZD/11T+Yp1NP+sh/66p/MV4J6ZsVUsv+Py+/66r/AOi1q3VSy/4/L7/rqv8A6LWgC3VS0/5CN79U/wDQat1UtP8AkI3v1T/0GgC3VQzRw303mNtyiYz361b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j7Za/wDPZanooAg+2Wv/AD2Wo3nhmuLZY3DESEnHpsardFABWV4l/wBTZf8AX7F/OtWsrxL/AKmy/wCv2L+dAGrRRRQAVw/x0/5JnqX/AAD/ANCFdxXD/HT/AJJnqX/AP/QhWlL44+qJn8LPl6uz0LWPCU3gyHQPEi62jW9691G+niIhtyhcHefauMor3ZRUjzIysdns+FX/AD28af8AfNtWl4b1f4a+HtYh1ew/4S2W5gD+Wk6W+wllK84IPevOqKh0rqzbKU7dBK07LWbuz0O80mEIIruRJHfkOCmcAEHGOazaK1aTITsdJo3jLUtL0uDTYrazmtonlLpKjN5yyDDK3PTjtg+9WbHx3eWFo1jY6RpVvZO4aS2Ebskg27SrbmJIPUnOc965KiodOL6Fc8u507+M7xrR7P8As6wW2axSx8oeZgRK5cc7855xnPT86kh8c3sCwQW+mafHZRQSwfZcysrrJ97Ls5f6YYVylFHs49g55HQ+FNet9Ih1COa2EizGOaBNu5FljfcoYbgdvbrngdasp4915kP22SO/kDysktyWZoxImxkXkYXvj1FcrRQ6cW7tBzs62fx5qU8n2iTT9PN0m8W9xtcPbh1Ctt+bB6Z+YHBqPV/HWsano82l3ENqIpo40ZlVt3y4yc56tgZ+lctRR7KHYOeXc6LSvF15p2jJp0NlZsY0lSOd/MLqsmN3y7th6cEqcVds/H+p2s2oTJp9gZb5iZW/eDGU2YwHAYY6Bs4NchRQ6cX0DnkdXH481VLmab7LYsJphJKhVtrARGIr97OCp+ue9QW3i64tFt47HTLG2gt2maOJTKwBkTY3LOT05HPWuboo9nHsHPI6p/HerNNbzC2sw1vvKYVsEtGEOfm9Bn61uXHjTw/KbOR7a5addRTULqSK28rzJEj2qMGZ+rdSNowPu15zRSdKLGqkiS5me4uZbiTG+V2dsdMk5NR0UVoQFd58Bv8Ako0H/XrP/wCg1wdd58Bv+SjQf9es/wD6DWVf+HL0LpfGj6Hpp/1kP/XVP5inU0/6yH/rqn8xXgnpmxVSy/4/L7/rqv8A6LWrdVLL/j8vv+uq/wDotaALdVLT/kI3v1T/ANBq3VS0/wCQje/VP/QaALdcF4rk1BPGv+g61cp/oiq9orMEjyWG/HQluecZG2u9rkdcST/hMAz2sSRm3TZMPvSHLZB9l4x/vGu/LpKNST8n/X9fkcOYRcqcUu6Kltpmr/Z7ZP7X1Ii3fzFJunJY5zhznLj2bIqR9L1Z0ukOraiBcuHci5cFSDnCHPyDnouBjiustI18ocdqn8taqWPnfZfd8yY4CFt2cd/Z+sfaBP8A2pfbvJ8nHntt24xnbnG7/a6+9NTS9WSO1QatqJFs5dC1y5LEnOHJPzjjo2R2rs/LWjy1pfX5dl9w/qMe7+84t9K1ZormM6tqIFw4dyLlwVIOcIc5Qey4HapDp+sfaGm/tS+3ND5JHnNtxjGQvQN/tdfeuw8taPLWj6/LsvuD6jHu/vOMTS9XRbVRq2oEWrFk3XDksSc/Pz849mz6Uj6TqzQzxHVtSAnkEjEXThlOc4U5yo9hgV2nlrR5a0f2hPsg+oQ7s486frBuJJv7Uvt0kPkkCZtoGMZC9A3+0OfemppmroLXGq6gfspJTNwx3ZOfn5+f/gWa7Ly1o8taX1+XZfcH1GPd/ecW2k6s0EsJ1bUtssnmMRdOGB9FbOVX2HFSPp+sNPNMdUvg00XlMBMwUDGMqOit/tDB967Dy1o8taf1+XZfcH1CHdnGppurobUjVb8/Zs7N1wx3ZOfnyfn/AOBZph0nVjbyQf2tqW15fNJF0+4H0DZyF/2Rx7V2vlrR5a0fX59l9wfUId2ce+n6w808p1S+Bnj8tgJ2CqPVR0U8dRg0kem6wj2zDVb8m2BCbp2IbP8AfBPz/wDAs12PlrR5a0vr8uy+4f1GPd/ecUdJ1b7M1v8A2tqW0y+bu+1Puz6bs5C/7PT2qSTTtYeW4kOqXwNwmxws7AKPVADhDx1XBrsfLWjy1p/X59l9wvqEO7OOTTtYSS2kGqXxNupVAZ2IYf7YJw592zUf9k6t9m+z/wBr6lt83zd32p92fTdnO3/Z6e1dr5a0eWtH1+fZfcH1CHdnHSadrDyXLnVb8G5Xa4WdgFH+wAcIfdcUJp+sLLbyjVL4mBNigzsQw9WHRj7nJrsfLWjy1pfX5dl9w/qMe7+84oaTq32ZYP7W1LasvmhvtT7ifQtnJX/Z6e1Pk03WHa6Y6rfg3Iw+2dgF/wBzB+T/AIDiuy8taPLWn9fn2QvqEO7OPXT9YWaGYapfFoY/LUGZipHqw6Mfc5NRjSdWFvHB/a2pbY5PMB+1PuJ9C2clfY8V2nlrR5a0fX5dl9wfUI92cbJpurubrOq34+0437bhht/3MH5P+A4py6frAnjm/tS+3RxeUAZmKkY6kdC3+0efeuw8taPLWl9fl2X3D+ox7v7zi10nVlghh/tbUtsUhkUm6csT6Mc5YexyKdJpmruLoHVtQH2kgvtuGG3/AHMH5P8AgOK7Ly1o8taf9oT7L7hfUId2ceNP1gXCzf2pfbli8oDzm2kYxkr0Lf7XX3qNdK1ZYoIhq2okQOXUm5csxPZjnLD2ORXaeWtHlrR9fl2X3B9Rj3f3nGSaXqzpcqdW1EC4YM5W5cFT/sEH5B7Lin/2frH2jz/7Uvd3leVjzm24xjO3pu/2uvvXYeWtHlrS+vy7L7g+ox7v7zjE0vVljt0GraiRbuXUm5clieznPzj2bIpH0rVniuIzq2ogTuHYi5cFT6Kc5UewwK7Ty1o8taf1+fZfcH1CHdnHnT9YNw0/9qXu5ovKI85tuMYyF6Bv9rr70xNL1dFtlGragfszFk3XDksT/fyfnHs2a7Py1o8taX1+XZfcH1GPd/ecW+k6s0E8J1bUgs0nmMRdOGU+inOVHsMCpG0/WGuJJ/7Uvd0kXlECZgoGMZC9A3+0Ofeuw8taPLWn9fl2X3B9Rj3f3nGx6Zq8f2XGq6gfsxJTdcMd2f7+T8//AALNMbSdWa3lgOrakFlk8xiLpwwPorZyo9hxXa+WtHlrR/aE+yD6hDuzj30/WGuJpjql6Gli8tgJmCgYxlV6K3H3hg+9Nj03V0NqRqt+fs2dm64Y7v8Afyfn/wCBZrsvLWjy1pfX5dl9w/qMe7+84ptI1Y2z2/8Aa+p7Xl8wsLp94PoGzkL/ALI4qV9P1h57iY6pfBp4/LYLMwVRxyoHCnjqMGuw8taPLWn9fn2X3C+oQ7s46PTdYje1carfk2wwgadiG/3wT8//AALNRnSNW+ytbf2vqewy+aW+1vvzjGN2chf9nOPau18taPLWj+0J9kH1CHdnHSafrEk1zKdUvg1wmxws7BVHqgHCHjquDRFp2sRy2si6rfk2y7UDTsQw5++CcOeerZNdj5a0eWtL6/K1rL7h/UY3vd/ecV/ZGrfZPs39r6ns83zd32t9+cYxuznb/s5x7VJJpusSS3Uh1W/BuVCuFnYBf9wA4Q+64rsfLWjy1p/2hPshfUId2cdHp+sRz20y6pfFrdNiBp2KsOeXBOHPPVsnpUY0fVRarbf2vqexZfNDfa33k4xgtnJX/Zzj2rtfLWjy1o+vz7L7g+oQ7s4u407WGN251a/BuQA+24YBcf3AD8n/AAHFUtDbUR4y0uG81y7EUcbxpA7sy3OI2wrc4LAZbc2T8mPSu9njXyzxXK2ySf8ACZWRjtYplHmGR36wrsb5l984X6Ma6aGKdSE00tn27f1+hzVsMqc4NN7rv3OwrK8S/wCpsv8Ar9i/nWrWV4l/1Nl/1+xfzrxj2DVooooAK4v41y+T8OtQl8qKXaUOyVdyt8w6iu0rh/jp/wAkz1L/AIB/6EKul8cfUmfws+cf7YH/AEB9H/8AAY//ABVH9sD/AKA+j/8AgMf/AIqsyive5EeZzM0/7YH/AEB9H/8AAY//ABVH9sD/AKA+j/8AgMf/AIqsyrmlaVqWrSSx6bZT3bxRmWRYk3FUHUmhxiguyf8Atgf9AfR//AY//FUf2wP+gPo//gMf/iqy6WjkQczNP+2B/wBAfR//AAGP/wAVR/bA/wCgPo//AIDH/wCKrMoo5EHMzT/tgf8AQH0f/wABj/8AFUf2wP8AoD6P/wCAx/8AiqzKKORBzM0/7YH/AEB9H/8AAY//ABVH9sD/AKA+j/8AgMf/AIqsyijkQczNP+2B/wBAfR//AAGP/wAVR/bA/wCgPo//AIDH/wCKrMoo5EHMzT/tgf8AQH0f/wABj/8AFUf2wP8AoD6P/wCAx/8AiqzKKORBzM0/7YH/AEB9H/8AAY//ABVH9sD/AKA+j/8AgMf/AIqsyijkQczNP+2B/wBAfR//AAGP/wAVR/bA/wCgPo//AIDH/wCKrMoo5EHMzT/tgf8AQH0f/wABj/8AFUf2wP8AoD6P/wCAx/8AiqzKKORBzM0/7YH/AEB9H/8AAY//ABVdt8EtQFz4/gi/s7ToP9GmO+GEq33fXNebV3nwG/5KNB/16z/+g1lXivZy9C6TfOj6Hpp/1kP/AF1T+Yp1NP8ArIf+uqfzFeGekbFVLL/j8vv+uq/+i1q3VSy/4/L7/rqv/otaALdVLT/kI3v1T/0GrdVLT/kI3v1T/wBBoAt1xurm3/4TmQRvMZ/s0Xmq33AMvt2+/wB7P0FdlXJa2bj/AIS9RJNA0AgTyo1x5iHLbi3GcH5cfQ13YH45ej/Q4sd8MfVHT2n+qH0qaobT/VD6VNXHLdnXHYKKKKkoKKKKACiiigAooooAwNe8ZeGNCv8A7Dq2sQWlzsEnluGztOcHgexqh/wsvwL/ANDJafk/+FeOftG/8lGH/XhD/wChPXm9elSwcJwUm2ck8RKMmrH1X/wsvwL/ANDJafk/+FH/AAsvwL/0Mlp+T/4V8vRaZqUsayRafdyIwyrLCxBH1xT/AOyNW/6Bd7/4Dt/hVfUafcn6zPsfT3/Cy/Av/QyWn5P/AIUf8LL8C/8AQyWn5P8A4V8w/wBkat/0C73/AMB2/wAKqSxyQyNHLG0bqcMrDBH4U/qNPuw+sz7H1T/wsvwL/wBDJafk/wDhR/wsvwL/ANDJafk/+FfKlFH1CHdh9al2Pqv/AIWX4F/6GS0/J/8ACj/hZfgX/oZLT8n/AMK+VKKPqEO7D61LsfVf/Cy/Av8A0Mlp+T/4Uf8ACy/Av/QyWn5P/hXypRR9Qh3YfWpdj6r/AOFl+Bf+hktPyf8Awo/4WX4F/wChktPyf/CvlSij6hDuw+tS7H1X/wALL8C/9DJafk/+FH/Cy/Av/QyWn5P/AIV8qUUfUId2H1qXY+q/+Fl+Bf8AoZLT8n/wo/4WX4F/6GS0/J/8K+VKKPqEO7D61LsfVf8AwsvwL/0Mlp+T/wCFH/Cy/Av/AEMlp+T/AOFfKlFH1CHdh9al2Pqv/hZfgX/oZLT8n/wo/wCFl+Bf+hktPyf/AAr5Uoo+oQ7sPrUux9V/8LL8C/8AQyWn5P8A4Uf8LL8C/wDQyWn5P/hXypRR9Qh3YfWpdj7O0fUrHV9Oi1HTbhLm0mz5cq5w2CQevuDVuuL+B/8AyS3Rv92b/wBHPXaV5tSPLJxOuLukwoooqCgooooAKKKKACiiigAooooAKKKKACiiigAooooAKKKKAI7j/Vn6Vx4Nv/wm2mec8yuZJPJCdGfynyG9tu4/UCuwuP8AVn6VylubgeMrLyZ4I0PmecshG6RdjfKnH3t209uFau/B/DP0f5HDjPih6r8zr6yvEv8AqbL/AK/Yv51q1leJf9TZf9fsX864DuNWiiigArh/jp/yTPUv+Af+hCu4rh/jp/yTPUv+Af8AoQrSl8cfVEz+Fny9XWeEfBcnifw9qF5pmoQvqlowK6eRh5I8csD/AC+nbiuTq5omqX2i6nDqWm3DQXMLZVh39QfUH0r3ZqTXuvU8yLV9S34X8Oar4i11NHsLdvtG7EpcECEA8lvTFd14s8Rab4L0aXwb4Nl33TfLqepr9526FFI6dx7dBzk0zxN8UkutCaHQdMTS9T1Af8TS6jADMQMYU9efXtXmNZKMqjvNWXY0bUNIiV0ugWem2/he+8RahZf2g0dylpBbO7JGGZS29ypDEADAAI+tc3WnomuXukx3MEKW9xbXShZ7a5j3xPjocZGCPUEVrNNrQzi0nqdfplr4c1fwPc3VxaRaLnUoIPMt4jOykrg7S7BlUnkgsenfpTv+FYXEYkSe/l8wvMsLxW26ELH0MjlgU3dgAa5W78Tajcae+niGygtWnjmEUEGwKyDCgc9PXOSfWptT8XahqqOuq2Ol3253dGmtiWiLdQhDDA74Oeax5Ki2ZpzQ6o6Dw54a0fT/ABdo+n6nfG41KR4ZJLI2geBg5zsLluSFOfu47Zq3F4b0PT7/AMTWeo3StNHpsk8wSzDiyzIpURknl9pHTaBnGa5mDxtrETWsph06W6tQixXUltum2ocqpbPT8M44zUi+PNbw3nw6bcs8DW0jz225pIi27YxzyB27gUnCo3uClAtXng3T7PTH1y41mY6QYIpIHjtQZ5GfPybC4AIwcndjirCeAbUyXe/XdkVmFuJ3Nt0tXQskgG7liRtK9iepFY7+M9YlM6TxWE9pPEkTWckH7hVT7u1QQRj1zUkfjvxBHLJIr2mZZC8w8jiUbCgjbnlApIC9qq1XuF4djM0fSV1C11K686WOGziDJiLLSOzbUTrgE59T+Nb+qeBJLC4jjkviyGwnuWcQ42yxLlosZ+nze/Ssnwx4gXR0v0a2WRblVaNQoKpIrblJB6r7U/8A4TLX2t7iG4uhdifzcvcAyMgkXa4Qk/KMdvaql7S+mxK5balrVvA+rWt/PBaGK4jRnEJeRI5bgIoZykZbLYz2z0qpceDvEFvC801kqRJv3OZkwNqhjzn0Ix61NP431udmklWyaf8AeeVP5H7yDzFAcIc4GcdweSajvPGeu3ejvpM8sBtXgSBgI+dq9DnPXgZPekva6bDfIWNP8Jx3Xgx/EDXlxGRHK4X7ODCCjhQpfdkM2eBt7VA/gvXkuri02WTXNum+WBb2JpFGM/dDZzjnFV7HxNqFnox0uGKz8vypYRMYiZVSU/OobOMH6VoWvj7X7aS8kj+x77yRpJW8o/eKbTjDAYx2OcUfvdbB7hBJ4I8RxmIfZIWMhUYS5jYx5XeC+D8g285OKmbwRqTaHHqVpPaXbbpvNjhuI2AEYByhDfvDgnIXpioIfGmuRTSSK1rmR0aRTDlX2ps2kZ6FeoqNPFeoxNB9mt7C2jgWZY44oSEUSqFfgk+lP975B7hYuPBOtb52tYA8UTFQJZokldhGsjBUDHcQrZ4J4/KpbDwNqj3NsmoNFaw3EggDpKkrRyspZEdQ2VzjvyM9KrHxnrZuUuN1sHV2cERdC0axnv8A3VH481vf8J5pqpaEaXNJPHcrdXE21I2mlSPamcE555J46VLdVDSgcDKjRytG4IZWKkHsRXdfAb/ko0H/AF6z/wDoNcLNI0szyucs7Fifc13XwG/5KNB/16z/APoNVX/hS9CaXxo+h6af9ZD/ANdU/mKdTT/rIf8Arqn8xXgnpmxVSy/4/L7/AK6r/wCi1q3VSy/4/L7/AK6r/wCi1oAt1UtP+Qje/VP/AEGrdVLT/kI3v1T/ANBoAt1x2sCP/hNmK2rxyG2j3zEnbKMvgAf7POf94V2NcdrcijxoVN75mLeP/R/+ePLfN/wL/wBlruwHxy9H+n9a/mcWO+GPqv6/4b8jq7T/AFQ+lTVWtJU8oc1N5qetckk7nVFqw+imeanrR5qetTZlXQ+imeanrR5qetFmF0Popnmp60eanrRZhdD6KZ5qetHmp60WYXR84/tG/wDJRh/14Q/+hPXAaUiyapaRyKGR50VgehBYZFd9+0WQ3xFBH/PhD/6E9cHov/IYsf8Ar4j/APQhXuUf4S9Dzqnxs+gPi58QdT8GanYWGm2NnKk1uZGMwbjBwAACPSuI/wCF5eJf+gXpX/fL/wDxVTftNf8AIzaV/wBeR/8AQzXklY4ehTlTTaNKtWak0meuWHxt8RT39vDJpembJJVVsB84Jx/eqH9piGNPF2nyqiq8ln87ActhjjP51wcei6ppl1o93qFnJbxXsqvblxguoYc47dRXoH7Tf/I06Z/15n/0OhQhGrHk8xc0pU3zHk1FOiZFlRpE8xAwLJuxuGeRnt9a9BufCOm6hp+nvpGm3Fq0+m/2hcztO9x5KhiNqxhcuSQAPrXTKajuZRi3seeUV2r/AA7vEmljfVrOMQqk8plRozHbuuRMVPIGQQV65puq+FdGVdDSx1h999YG4kJtZHMhBPKKOecYC/jS9rEPZyOMortL/wCH9xYQXdxd6tBHFA0Cx4t3LymUZQbeqnPBB6UzUvh/f6fGHuL1UEdxHb3TNayBYWcZG04/eDPB296Paw7h7OXY46itzxX4cn0AWUj3Hnw3kRkjYwPC4wcEMjcisOrUk1dEtNbhRRRTAKKKKACiiigAooooAKKKKAPqX4H/APJLdG/3Zv8A0c9dpXEfBGRV+F2jAn+GX/0c9dp5qeteDWT9pL1Z6UGuVD6KZ5qetHmp61nZl3Q+imeanrR5qetFmF0Popnmp60eanrRZhdD6KZ5qetHmp60WYXQ+imeanrR5qetFmF0Popnmp60eanrRZhdD6KZ5qetHmp60WYXQ+imeanrR5qetFmF0Popnmp60eanrRZhdCXH+rP0rkUEZ8a6dvtXmYPJsdSQIT5T/OfUYyv1YV1U8q7DzXKwSL/wmlgBe+RlpB5f/Pf923yfh9//AIBXfg0+Wfo/y/r9ThxjXND1X5nZVleJf9TZf9fsX861ayvEv+psv+v2L+deed5q0UUUAFcP8dP+SZ6l/wAA/wDQhXcVxfxrma3+HWoTRrGzIUIEkauv3h1VgQfxFXS+OPqiZ/Cz5aorT/ty8/54aX/4LLf/AOIo/ty8/wCeGl/+Cy3/APiK968ux5mhmUVp/wBuXn/PDS//AAWW/wD8RR/bl5/zw0v/AMFlv/8AEUXl2DQzKK0/7cvP+eGl/wDgst//AIij+3Lz/nhpf/gst/8A4ii8uwaGZRWn/bl5/wA8NL/8Flv/APEUf25ef88NL/8ABZb/APxFF5dg0MyitP8Aty8/54aX/wCCy3/+Io/ty8/54aX/AOCy3/8AiKLy7BoZlFaf9uXn/PDS/wDwWW//AMRR/bl5/wA8NL/8Flv/APEUXl2DQzKK0/7cvP8Anhpf/gst/wD4ij+3Lz/nhpf/AILLf/4ii8uwaGZRWn/bl5/zw0v/AMFlv/8AEUf25ef88NL/APBZb/8AxFF5dg0MyitP+3Lz/nhpf/gst/8A4ij+3Lz/AJ4aX/4LLf8A+IovLsGhmUVp/wBuXn/PDS//AAWW/wD8RR/bl5/zw0v/AMFlv/8AEUXl2DQzKK0/7cvP+eGl/wDgst//AIij+3Lz/nhpf/gst/8A4ii8uwaGZXefAb/ko0H/AF6z/wDoNct/bl5/zw0v/wAFlv8A/EV23wS1S5uvH8EMsViqm2mOYrKGJuF/vKoP61lX5vZy9C6VudHvVNP+sh/66p/MU6mn/WQ/9dU/mK8M9I2KqWX/AB+X3/XVf/Ra1bqpZf8AH5ff9dV/9FrQBbqpaf8AIRvfqn/oNW6qWn/IRvfqn/oNAFuuI8U6frl14uEljpKG2W1H+lh1UuwLHY3OeOMcY+Y5NdvUMlzGkhjIkZgATtjLYz9BXRhsQ6EnJJPS2phiMOq8VFtrW+hx1ufE3kWzNo1wplfYyGWLMIzjc/zYx3+UseOlSO3iZUumGjzsYHCoqyx5nBONyZbp3+bacHp2rrPtUf8Azzn/AO/Lf4Ufao/+ec//AH5b/Ct3j9f4cfx/zMFgdPjf4f5HK48SfaBF/Zcm3yfM8zzU25x9z72d3bpj3pqN4maO2Y6POhncqytLHmAZxufDYx3+XceOldZ9qj/55z/9+W/wo+1R/wDPOf8A78t/hS+vf3I/j/mP6l/ff4f5HJO3iZY7hxo9wxhcKqiWLMwzjcnzYx3+YqeelSY8See0X9mSbRD5nmeam0nGdg+bO7t0x711P2qP/nnP/wB+W/wo+1R/885/+/Lf4UfXv7kfx/zD6l/ff4f5HJo3iZltSdInTz2IcNLHmDBxl8N07/LupGfxMsM8g0a4YxSBFQSxbpRn7y/NjH1IPtXW/ao/+ec//flv8KPtUf8Azzn/AO/Lf4UfXv8Ap3H8f8xfUf77/D/I5YjxIJ5Iv7MkKpF5gkEqbXOPuD5s7u3IA96ah8St9lzpMyeeSH3Sx/uMHGXw34/Lurq/tUf/ADzn/wC/Lf4Ufao/+ec//flv8KPr39xfj/mP6l/ff4f5HzH8a2vW8bn7fayW0q2qKFdlO5QzYYbSeD+fsK5TRf8AkMWX/XxH/wChCu6/aIcSfEQMAwH2CL7ykH7z+teeRO8ciyRsVdGDKR2I6V6NOXPBO1rnO48jte9j1/8AaSsry48RaU9vaXEyizILRxlhneeOK888MR3Ola7a6he+HLrUYYG3/Z3idQx7Z47Hmu7tvjnriW8aTaPYTSKoDPuZdx9cdqk/4XrrH/QBsP8Av41c8FWjDk5fxN5ezcua5leOPEuqeNNa0Vv+Ebu7FbSUADYz7tzL/sjHStH9pv8A5GnTP+vM/wDodSf8L11j/oA2H/fxq4Hx34r1DxfrK6jqEcUWyMRxRRA7UXOe/JOT1p06c+eN42Sv1FOceV63bMCuotPG2oW8Ntbm0t5LeHTzYPHudfNj3bgSVIIYHoVIrl6K6pRUtzFNrY6mw8aXGniVLHSrKOK4b/SVleSYzR4x5RZ2JC5OeCDmnWXja4tbe3h/smycQWbWQbfKrGEnO3IYbSM/eGD61ylFT7OPYfPI6vXPHWo6pZS2hs7W2SRoGVoy5ZPJBC4LE5685pzeOrttYi1f+zLUXysGlfzpikp24OUL7VJ65UAg9K5Kij2Uewc8u5t+J/EU2uw2ML2cNrFZRskYSR3JBOTlnJJOaxKKKpJJWRLdwooopgFFFFABRRRQAUUUUAFFFFAH0B8K/wC3B4A0T7HYvPBIZVDrIgEY81vmbJBxnPTJ46V0rt4mWKdxo9wxicKqCWLMo/vLlsY/3iD7VD8E7hE+F+jKUmJCy/diYj/XP3Ars/tUf/POf/vy3+FebPGcsmuRO3r39ToWD5lfnav6f5HLEeJPtDRf2ZIVEXmCTzU2k4zsHzZ3dumPemI3iZltidInTzmIYNLHmH3fDdP93dXWfao/+ec//flv8KPtUf8Azzn/AO/Lf4VH17+4vx/zH9S/vv8AD/I5J38TLDNINGuGMb7FQSxbpR/eX5sY+pB9qkYeJBcSRf2ZIVSLzBIJU2ucfcHzZ3duQB711P2qP/nnP/35b/Cj7VH/AM85/wDvy3+FH17+5H8f8w+pf33+H+RykZ8St9mzpMyeeSG3Sx/uPd8N/wCg7qY0niYW8sv9i3LMkmwRiWLc4/vL8+Nv1IPtXXfao/8AnnP/AN+W/wAKPtUf/POf/vy3+FH17/p3H8f8xfUf77/D/I5Zx4kWeaIaZIyxx7xIJU2yHH3F+bO76gDjrTY/+ElZrUHSpk8/O4tLH+4/38N/6Durq/tUf/POf/vy3+FH2qP/AJ5z/wDflv8ACj69/cX4/wCY/qX99/h/kciZPEwtnm/sW5LLJsEQli3sP74+fG36kH2qVx4kWeeMaZIwij3rIsqbZTx8q5bOfqAOOtdT9qj/AOec/wD35b/Cj7VH/wA85/8Avy3+FH17+5H8f8w+pf33+H+Rysf/AAkrPaqdKlQTjLM0seIPZ8N/6DuqMyeJvsrTf2Jc7hL5fk+bFvIx9/7+Nv459q677VH/AM85/wDvy3+FH2qP/nnP/wB+W/wo+vf9O4/j/mL6j/ff4f5HKyDxIs1xGNLlcQpuV1lj2zH+6mWzn/eCjjrRH/wkry2yHS5UE67mdpY9sB9Hw2c/7oYc9a6r7VH/AM85/wDvy3+FH2qP/nnP/wB+W/wo+vafAvx/zH9S1+N/h/kcj5nib7L5/wDYl1u83y/J82LfjH3/AL+Nvbrn2qST/hJUkuUGlyuIFBVlljxP7Jls5/3gtdV9qj/55z/9+W/wo+1R/wDPOf8A78t/hR9e/wCncfx/zF9R/vv8P8jlYx4kee2jOlyIJk3NI0qbYTz8r4bOeP4Qw5HNRiTxMbVZv7Eugxl8sw+bFvUY++fnxt/HPtXXfao/+ec//flv8KPtUf8Azzn/AO/Lf4UfXv7kfx/zH9S/vv8AD/I5KceJgbpV0qZxABsKyx4nz/cy3/oW2q2iaf4gi8W6bdXejqbZ42aWZ5EJtSUbA4bO/OFOMjDHmu2+1R/885/+/Lf4UqXUbSKm2VSxwN0bAE4z1I9qpZg1FxUFqrde1u/z/wCAS8vTkpOb0d+ne/YmrK8S/wCpsv8Ar9i/nWrWV4l/1Nl/1+xfzrzzvNWiiigArh/jp/yTPUv+Af8AoQruK4f46f8AJM9S/wCAf+hCtKXxx9UTP4WfL1dZ4U8P6RJ4eufE3iS5uotNhnFtHFagGWaQjJGT0AGOa5Ou2+G+o381tdeG/wDhGn8R6dcMJpLZCVaJx0cP0Xt1r26rajoebC19Qv8AwTDeapoP/COXjzadrrMtu9wu14WX76sB1wOfeu68TfBOwtfDk1xpWo3MmoW8RkxKBsmwMkYH3f1rhvFfibW7LxHpkUOjnQV0Vv8AQrEqTsz1Jz97d0yOtdz40+IXjT/hDmZ/CFzpS3Mfly3jklUDcZC9UPOBu9a5putePKzePs9bo8OHIzS0gru/h1ptte6BqUrQ6P8Aaxd28UMupRb41DZyvQ4J/wAkV1zlyq5zxjzOxwtIeK9Ih8H6Tq/iXUYY7TU9Pt/tzW8OHhijiIXJADnc/wA2flTouOadoXh/StF1N7O5lurnU5NHuLjOxfs4BRsDBG7OBnOePSs/bRL9mzzUEHpzS16D4h8M2Fnp/wDa+sajqV3bxwWsUSRbFkLyJuxu2kBQM9smsaXwrHH45Ggm6ka1KicTBQH8kpv5HTdjj61UasWJwaOXorsrfwUZ/B0PiBGu1EtwmFaP5BbtJsDbsYL57U7WfA4to2mtdQjit4pZ0nnvGKomycxIBsUklsZ6dj0o9rG9ri5JHF0V1x+HXiUb/wB3afLnOJif4tvYf8C+hz7VH4L8MWmsXuo299cSD7G8Ue63njjUlpChbdIMEDGcDk9qftY2vcOSV7HK0V1L+Cb83VvDFeWubt5Ps0bpMZmVGKlmRI2K8inT+AdchSbzJbATRtKog85vMkMeC20bcdCOpFHtI9w5JdjlKK6+x8ENImpQ3Os6dFeWkSMYxK22JmcKVlOzrzwFzzRL4C1JYAZJrO1aLzftMlxcny/kkCZUKhPUj1z7dKXtY9w5JHIUV1J8DavEJvtM+nxSQrLIYGuCJZY4/vsnykEemfyrL8VaXHpGrm1gkklt3ijmheTG4o6hhnHfnH4VSnFuyYnFrcyqKKKoQV3nwG/5KNB/16z/APoNcHXefAb/AJKNB/16z/8AoNZV/wCHL0LpfGj6Hpp/1kP/AF1T+Yp1NP8ArIf+uqfzFeCembFVLL/j8vv+uq/+i1q3VSy/4/L7/rqv/otaALdVLT/kI3v1T/0GrdVLT/kI3v1T/wBBoAt1BF/x/T/7if1qeoIv+P6f/cT+tAE9FFR3FxBboHuJo4VLKgZ2CgsxwBz3JIAFAElFFFABRRRQAUUUUAFFFFAHk/xW+GeseLPFY1axvrOGH7MkO2XduypYk8fWuT/4Ub4k/wCgppv/AI//AIV9CUV0xxVSKSTMnQg3dnz3/wAKN8Sf9BTTf/H/APCj/hRviT/oKab/AOP/AOFfQlFP65V7i+rwPnv/AIUb4k/6Cmm/+P8A+FH/AAo3xJ/0FNN/8f8A8K+hKKPrlXuH1eB89/8ACjfEn/QU03/x/wDwo/4Ub4k/6Cmm/wDj/wDhX0JRR9cq9w+rwPnv/hRviT/oKab/AOP/AOFH/CjfEn/QU03/AMf/AMK+hKKPrlXuH1eB89/8KN8Sf9BTTf8Ax/8Awo/4Ub4k/wCgppv/AI//AIV9CUUfXKvcPq8D57/4Ub4k/wCgppv/AI//AIUf8KN8Sf8AQU03/wAf/wAK+hKKPrlXuH1eB89/8KN8Sf8AQU03/wAf/wAKP+FG+JP+gppv/j/+FfQlFH1yr3D6vA+e/wDhRviT/oKab/4//hR/wo3xJ/0FNN/8f/wr6Eoo+uVe4fV4Hz3/AMKN8Sf9BTTf/H/8KP8AhRviT/oKab/4/wD4V9CUUfXKvcPq8D57/wCFG+JP+gppv/j/APhR/wAKN8Sf9BTTf/H/APCvoSij65V7h9XgfPf/AAo3xJ/0FNN/8f8A8KP+FG+JP+gppv8A4/8A4V9CUUfXKvcPq8Dn/h3odx4b8G2Gi3cscs1sHDPHnad0jNxn2NdBRRXNJuTbZqlZWCiiikMKKKKACiiigAooooAKKKKACiiigAooooAKKKKACiiigAqC5/11t/11P/oDVPUFz/rrb/rqf/QGoAnrK8S/6my/6/Yv51q1leJf9TZf9fsX86ANWiiigArh/jp/yTPUv+Af+hCu4rh/jr/yTPU/+Af+hCtKXxx9UTP4WfL1ejeAd+q/D/UvDui6jDYa3JeJMQ83lG6hA+4G9jk496833L/eH50FlPUrXuzhzKx5sZWZ63qmp6XpOueCbPXr6DU77Snb+0bhG80RqfuIW/i2HmvWPG/iLw5b+Db24vb60uLW4tnWNFkVvPyMBVHfNfJm5f7w/OjKZ6rXPPCKTTvsaxrtX0FHQVcg1K8h0y402Kbba3DrJKm0fMy9DnGR17VS3L/eH50bl/vD866rGB1C+PPFCtG5voHeMho3ezhZkbbt3AlMhsAAnqe9Qx+MvEUdqbdb2MqYXg3tbRNJ5bZ3JvK7tvJ4ziud3L/eH50bl/vD86j2cexXPLudAvi/X/nWS7imjkijheKa1ikjZU+5lGUrkeuM+9Q6d4gvLfxMNdvC17O7N54dsGRWGCM9uOBxxxxWLuX+8Pzo3L/eH50+SPYXM+5tL4k1aO9Nzb3RjAgFsiFFZViB+VcYwSMDnGc81KPF2vfOJLqGZHLl45rWKSNi0nmElGUqTu5Bxx2xWBuX+8Pzo3L/AHh+dHJHsHM+50MPjLxLE25dUkJ82SbLIrfM67W6jpjt0HbFUtF1zUdHed7GSEGfaZBNbxzAlTlTh1IBB5yKy9y/3h+dG5f7w/Ojkj2Dmfc3k8W68tyty15HLII3i/fW8cgKu+9gQykHLc80XPi7xBcXBuJb/MuJBuEKD/WABug7gD6dqwdy/wB4fnRuX+8Pzo5I9g5n3Ny78U61dRypNPb5mVFmdbSJXlCsGXewUMxBUckmnXni3xBdxSRXF8HSTdvHkoM5cOeg/vKDWDuX+8Pzo3L/AHh+dHJHsHM+52tp48uE0u7gvLWS9vLhJU8+R4gsYkxv2ARb1yB037c84rnfEmqHWNVe8EPkR7Ejii37tiKoUDOBngegrM3L/eH50bl/vD86I04xd0gcm1qOopu5f7w/Ojcv94fnVCHV3nwG/wCSjQf9es//AKDXA7l/vD86734CsD8RoMEH/RZ//Qayr/wpehdL40fRFNP+sh/66p/MU6mn/WQ/9dU/mK8E9M2KqWX/AB+X3/XVf/Ra1bqpZf8AH5ff9dV/9FrQBbqpaf8AIRvfqn/oNW6qWn/IRvfqn/oNAFuoIv8Aj+n/ANxP61PUEX/H9P8A7if1oATU7qGx026vriURQ28LyySFS21VBJOBycY6CvG9R1vWrqyv9P1HUr9Y4bvSrm3udUjst8fmXWNwFs23y/kBAfDjnOa9rYBlKsAQRgg96yrLwx4asrSSzs/D2kW1tIQzwxWUaIxByCVAwcHn61rTnGO6M5wctmcZPrWtWs02g/8ACUNLG2ow2q61JDB50QdCzJhUEW8EAAlMfNyCav6Jrmow65aaXeax9tto7m6tmvZUiQ3OyNHXcUULuXLg7QoO08V1EOgaFDoraJDoumx6UwIayW1QQEE5IMeNvX2pJ/Dvh+fSINHm0PTJdNtyphtHtEMMZHQqhG0YzxgU3OHYXJLucFodxfa34z8L6y/iG58qWzv8RwpB5MyrcKF5MZbldvRh90YxznofFmravpmrvZW9xxqUKRacPLUmOfdh8cc4Q7+cjiujk0nS5DamTTbJjaSGW23QKfJc5yycfK3J5HPJqrc6O914jttUurpJLe0Q/ZrYQ4KSMMM5fPPHAGBjnrQ5xb2DkaRyFnrOstcJqzeInlP9r/2a2jCGHywok8stnZ5vmADzCd23GflxUieK746Zo5XUInvJ7e+knjATcxiR8cdsMBnGPeuzXRdHXWm1tdJsBqjJ5bXot088p/dMmN2OBxntTLbQdDtbue8ttG06C5uGLzzR2yK8rEEEswGScEjJ9aOeHYOSXc831Xwf4VvbHwRc3+g6XfXF5dx/aZ57VHeYPBI7BiRyN3OPYU7wprnivUfMm/0/StMkguFaWX+z/sunhARGYVRjMcFcMJVPfhOlej6Zo9nY2NvZgNcR2zl7cz4doic4CnHGASB3xxULeGPDbahc6g3h7STeXalLm4NlH5kynGQ7Yyw4HB9BVe2VrPUXsnujza4vtY8UW2hapca/d6Yw1yCM2ltDCBCAnVvNiLfPncP9ll75q0PFmtf8JBevaajqc+nXGm31xbPdQ2awBoQNphVD5wwSc+cDnjFekXuj6TeiYXml2NyJijSiW3V/MKcoWyOdvbPTtUNv4d8P213c3lvoemQ3N1u+0TR2iK827729gMtnvnrR7WPYPZy7nner614wtxo2nWt7rN/c3ennUJJ7NNOjZpPkAi23BVRENxzt3PyPmHexc+J9dPinSF87UBFLcw2Oo2ojs/sUUrR5dMlvtDPkjDKSmPWu+1fQdC1i1htNW0XTdQt4GDQxXVqkqRkDAKhgQDjjimt4f0E6mNU/sXTRqCosa3YtY/OVVGFAfGcDsO1HtYW2D2cu5n/D9fJ0u9sY/wDj3s9QuLe3HZY1c7VHsOn4V0dUtE0y30jTksrZpHVWZmkkILyOxJZmIAySSSau1jJ3bZrFWQUUUVIwooooAKKKKACiiigAooooAKKKKACiiigAooooAKKKKACiiigAooooAKKKKACiiigAooooAKKKKACiiigAooooAKKKKACiiigAqC5/11t/11P/AKA1T1Bc/wCutv8Arqf/AEBqAJ6yvEv+psv+v2L+datZXiX/AFNl/wBfsX86ANWiiigAri/jXPNbfDvULiB9kqFCrYBwdw9a7SuH+On/ACTPUv8AgH/oQq6Xxx9UTP4WfOX/AAkWtf8AP+3/AH7T/Cj/AISLWv8An/b/AL9p/hWXXa+FdH8O2nhGXxX4mgur+E3f2S3s4JPL3OFBJZhyBg9q9yShFbHmx5n1Oe/4SLWv+f8Ab/v2n+FH/CRa1/z/ALf9+0/wr3fwp8P/AIb+ItAtdYs9DuEiuE3BJLybcp6EH56XxP8AB3wrNotx/Y9tLYXqIWik+0O6lgOAwYnj6VzfWqN7OP4G3salr3PB/wDhIta/5/2/79p/hR/wkWtf8/7f9+0/wrKByAaWuvkj2MOZ9zU/4SLWv+f9v+/af4Uf8JFrX/P+3/ftP8Ky6MHGcHHrRyR7BzPuan/CRa1/z/t/37T/AAo/4SLWv+f9v+/af4Vl0HjrRyR7BzPuan/CRa1/z/t/37T/AAo/4SLWv+f9v+/af4Vl0Uckewcz7mp/wkWtf8/7f9+0/wAKP+Ei1r/n/b/v2n+FZdFHJHsHM+5qf8JFrX/P+3/ftP8ACj/hIta/5/2/79p/hWXRRyR7BzPuan/CRa1/z/t/37T/AAo/4SLWv+f9v+/af4Vl0Uckewcz7mp/wkWtf8/7f9+0/wAKP+Ei1r/n/b/v2n+FZdFHJHsHM+5qf8JFrX/P+3/ftP8ACj/hIta/5/2/79p/hWXRRyR7BzPuan/CRa1/z/t/37T/AArtvgnq+pXnj6CC6ujJGbaYlSijkL7CvNa7z4Df8lGg/wCvWf8A9BrKvCKpy06F0pPnWp9D00/6yH/rqn8xTqaf9ZD/ANdU/mK8M9I2KqWX/H5ff9dV/wDRa1bqpZf8fl9/11X/ANFrQBbqpaf8hG9+qf8AoNW6qWn/ACEb36p/6DQBbqCL/j+n/wBxP61PUMltHJIZCZFYgA7ZGXOPoaAJq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Kg+yx/8APSf/AL/P/jR9lj/56T/9/n/xoAnoqD7LH/z0n/7/AD/40fZY/wDnpP8A9/n/AMaAJ6Kg+yx/89J/+/z/AONH2WP/AJ6T/wDf5/8AGgCeioPssf8Az0n/AO/z/wCNH2WP/npP/wB/n/xoAnoqD7LH/wA9J/8Av8/+NH2WP/npP/3+f/GgCeioPssf/PSf/v8AP/jR9lj/AOek/wD3+f8AxoAnoqD7LH/z0n/7/P8A40fZY/8AnpP/AN/n/wAaAJ6Kg+yx/wDPSf8A7/P/AI0fZY/+ek//AH+f/GgCeioPssf/AD0n/wC/z/40fZY/+ek//f5/8aAJ6Kg+yx/89J/+/wA/+NH2WP8A56T/APf5/wDGgCeioPssf/PSf/v8/wDjR9lj/wCek/8A3+f/ABoAnoqD7LH/AM9J/wDv8/8AjR9lj/56T/8Af5/8aAJ6guf9dbf9dT/6A1H2WP8A56T/APf5/wDGlS1jWRX3SsVORukZgDjHQn3oAmrK8S/6my/6/Yv51q1leJf9TZf9fsX86ANWiiigArh/jp/yTPUv+Af+hCu4rh/jp/yTPUv+Af8AoQrSl8cfVEz+Fny9XcfDbUdZ+xXmkRaDa65pDuJZ4Lp/LjifswkPCk/0rh66vTVXWfA6aDaXVvBeQX7XLwzSiJbhGQAEMeCVIPBP8Ve3VV4nmw3PXbLxl4lsbSK0s/B2iQW8S7Y449bjCqPQDbWV438ceOZPDV0LfQLOyiKFZ7m2vluWjQ8E4UDb9e1eWf8ACFa1/d0z/wAGMH/xdenprmk6T4W0uO80vTbB9PhKzmG5ila5/dshjUISTvJGd3A69cVxypQi04pP+vU6FOTTTdv69Dw8V1vga509LO5spDZ2mpXM8a2t7eWYuIcd4iGDBSc53Y9uK5JeABWlpGuatpMbx6dfPbo7h2UKrDcOjfMDg+4runHmVjmi7M7+28A2l+xur7zLO4lE8M0EbKES9EmFVQBjYQQQPTvV/QfDej6feaVbyNfXsf8AaK289pLcg2/neRuZjHtIODx/WvM08Qa4kYjXVLoKLkXeC+f3w6Pz3pR4i10SCQapcBxcm6DZGfOIwX6daxdKo+pqpxXQ3dS0vw/Y6XaahNY6lK2ptO1usNyu23VCVUH5PnORk/dwK2/iXpmk32oeKNQgS7i1HT5LcyO8oMcodQCAoXK4GMcnPPSuKHibXxBPANUmEVwzNIgVQCWGGI4+XI67cVBc63q1y161xfzSG+2/aicfvdv3c/TAqvZyuncnnjax0Phvwpb6lDookS5aS9eaacxuuEt4/QY+8Txye44rXs/AGnjWdRsruS6KQ3caW7JIBuieN3Unjk8D9a44+IL3/hHY9FX5I0LqZFb5mjYgmMj0yM0238R67bwxQwapcRxwoqRquPlVQQo6dgzfnQ41HezBSh2Nq38A31wZIYtUsHu4Ujae3w4aMuu5VztwxPA4J61Q8T+FL7w9aR3F7cWzeayrGiE5bKBiRx/DnB96qt4m19oraI6rcbbZkaHoCpX7pzjJx2zmq2p6tqepxxR6hezXKRFjGHI+Usctj6mqSqX1egm420R2+ueBdOae3tdJuDbyGeSOWWa5E8aqsAly2xQUY/NhOTgZrK03wHfajYW97Z6hbtBPOsQaSGWMAHOH+ZeV+XtWRc+KfEVwYzNq07GPdt4UfeXYc4HJ2nGT2oh8U+IobWK2i1adIogoRQF4C5xzjJxk9alRqJbjvC+xo3Xg17W0a/uNasU04RJIt0EkIYuSAoULuzlT2xWvN4Dtmu42sb2O4hW2hkngeVkkRpIywO7YRjKnjBPTPXNcpa+JNdtlCQ6lKqCIQ7CqsuwEkDBBHUk/jQniTXkkkkTVLhWkVFcjHIQEKOnYEihxqdwTh2NuLwBfSrD5OqWEjMIzMo3jyFePzAWyOeAcgZpl34TgtdCvLoXqXcyWkV9bywkiN4WkKMCrKCG4z+lZeneJdWtb2K4e8uJUR0ZoxJs3bF2ryBkYBxWh4g8aXer2txbtYw24mght96uSwijYtt7Dljkn8KLVLoLwsctRRRWxmFd58Bv+SjQf9es//oNcHXefAb/ko0H/AF6z/wDoNZV/4cvQul8aPoemn/WQ/wDXVP5inU0/6yH/AK6p/MV4J6ZsVUsv+Py+/wCuq/8Aotat1Usv+Py+/wCuq/8AotaALdVLT/kI3v1T/wBBq3VS0/5CN79U/wDQaALdVWEkt3IgnkjVVXAXHfPqParVQRf8f0/+4n9aA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fZ5P+fyf/x3/wCJqeigCD7PJ/z+T/8Ajv8A8TR9nk/5/J//AB3/AOJqeigCD7PJ/wA/k/8A47/8TR9nk/5/J/8Ax3/4mp6KAIPs8n/P5P8A+O//ABNH2eT/AJ/J/wDx3/4mp6KAIPs8n/P5P/47/wDE0xlking/0iVw7lSG24xtY9h7VaqC5/11t/11P/oDUAT1leJf9TZf9fsX861ayvEv+psv+v2L+dAGrRRRQAVw/wAdP+SZ6l/wD/0IV3FcX8bJ5rX4dahcW80kEqFCskbFWU7h0I6VdL44+qJn8LPlrBoI9q0f+Ei13/oPal/4GP8A40f8JFrv/Qe1L/wMf/Gve97seZoZu0f3R+VAXHRf0rS/4SLXf+g9qX/gY/8AjR/wkWu/9B7Uv/Ax/wDGj3uwaGdg0YNaP/CRa7/0HtS/8DH/AMaP+Ei13/oPal/4GP8A40e92DQzsGjBrR/4SLXf+g9qX/gY/wDjR/wkWu/9B7Uv/Ax/8aPe7BoZ2DRg1o/8JFrv/Qe1L/wMf/Gj/hItd/6D2pf+Bj/40e92DQzsGjBrR/4SLXf+g9qX/gY/+NH/AAkWu/8AQe1L/wADH/xo97sGhnYNGDWj/wAJFrv/AEHtS/8AAx/8aP8AhItd/wCg9qX/AIGP/jR73YNDOwaMGtH/AISLXf8AoPal/wCBj/40f8JFrv8A0HtS/wDAx/8AGj3uwaGdg0YNaP8AwkWu/wDQe1L/AMDH/wAaP+Ei13/oPal/4GP/AI0e92DQzsGjBrR/4SLXf+g9qX/gY/8AjR/wkWu/9B7Uv/Ax/wDGj3uwaGdg0YNaP/CRa7/0HtS/8DH/AMaP+Ei13/oPal/4GP8A40e92DQzsGu8+A3/ACUaD/r1m/8AQa5T/hItd/6D2pf+Bj/412/wR1jVL3x/Bb3eq3tzEbaYmOW4Z1JC8HBNZV+b2ctOhdK3Oj1LxT8QfCPhfUhp2vaq1jcsgkVWtJmDKe4ZUKn04PB4ro7eZLiK1uIxIElaN1EkbI2CQRlWAKn2IBHeq2qaPpWqXFjcajYW91LYTefavKmTFJjG4f56gHqARdP+sh/66p/MV4Z6RsVUsv8Aj8vv+uq/+i1q3VSy/wCPy+/66r/6LWgC3VS0/wCQje/VP/Qat1UtP+Qje/VP/QaALdQRf8f0/wDuJ/Wp6gi/4/p/9xP60AT0UUUAFFFFABWH4u1jUdKjsY9J0221C8vLkQJHcXZt4x8pYkuI3PbptrcrA8ZeHV8RjTYZppooLa6E8pgu5beQgKwwrxMrA5PqKqFr+9sTK9tDC/4WHHbahYw6tZPZrJDdi5hgilvJVngljQiMRKWdPmZs7M4GSFwa3L7xp4cs47KSS9mmS9gFxC1tZzXAERxiR/LRvLTkfM+B70y28MQ2Ov6bdackMFhZ2FxbGIszOzSPG24k53fcbJJySc81h2fhXxJo8EUWkvpE63GnRWF6LiR08rZvxJHtQ7+HPyNt6DmtbU2Z3mjdu/G3hm11QabLqLG43xoxjtpZI4zIAYy8iqUQNkYLEAk4BzViLxTocmsyaQt3J9pQsu420ohZlGWRZivls4AOVViwwcjg1hx+DLqHTdXsY7mB1u2s/JZ88CEICW44J2HGM9qztF+H9zY+JJZZoUuLET3Fxb3J1y93xvLv/wCXQ5gGN7LkEcc4Bo5adtx8077F+XxnrdwLZ9G8N2d3HNay32bjU2gJt1cKrKBC2WYHIUkAcfN6LB8RNLj1ie31JmtrYwWssJS2llZBMOspQMsa7uNzYXPeqmkeDk1iLSG1uO8ij0zTTpskCXU9t5royjcRGyiSJgucNkHPTrWpqfhSe4XxJHbtaxQ6nZR21smCBHsQryAOB0xim/Zbf1uJe03NJ/FmhJrp0Vrqb7UJFiZxaSmBZGAIjacL5SuQRhC27kccio9L8aeG9T1MadZag8k58wKWtpUiZoyQ6rIyhCy45UHIHOMVkR+GdfSebSPM0w6FNf8A243G9xdITIJGiCbdp+YHD7wQD90kcvh8G3TaLYafcXFv+5uLt5XTJ+SbzPu5HUBx19Knlp23HzT7FufxxpMmn3t3pgmvPsIEs6SQSwboN2HliLpiVQASCmVOMbhmuoRldAynKkZB9RXlth4Q1XQ9D1VJNNW5u5rE6bZTRa1fXpcSHblopsrAo+VjtJAAPOBXp1pF9ntYYM58tFTPrgYpVIxXwjg5P4iWiiisjQKKKKACiiigAooooAKKKKACiiigAooooAKKKKACiiigAooooAKKKKACiiigAooooAKKKKACiiigAooooAKKKKACiiigAooooAKguf8AXW3/AF1P/oDVPUFz/rrb/rqf/QGoAnrK8S/6my/6/Yv51q1leJf9TZf9fsX86ANWiiigAqhrMMNwltBcQxzRPOAySKGVhg9QeDV+qmo/fs/+vgf+gtQBB/wj+g/9ATTf/AVP8KP+Ef0H/oCab/4Cp/hWlRVcz7isjN/4R/Qf+gJpv/gKn+FH/CP6D/0BNN/8BU/wrSoo5n3CyM3/AIR/Qf8AoCab/wCAqf4Uf8I/oP8A0BNN/wDAVP8ACtKijmfcLIzf+Ef0H/oCab/4Cp/hR/wj+g/9ATTf/AVP8K0qKOZ9wsjN/wCEf0H/AKAmm/8AgKn+FH/CP6D/ANATTf8AwFT/AArSoo5n3CyM3/hH9B/6Amm/+Aqf4Uf8I/oP/QE03/wFT/CtKijmfcLIzf8AhH9B/wCgJpv/AICp/hR/wj+g/wDQE03/AMBU/wAK0qKOZ9wsjN/4R/Qf+gJpv/gKn+FH/CP6D/0BNN/8BU/wrSoo5n3CyM3/AIR/Qf8AoCab/wCAqf4Uf8I/oP8A0BNN/wDAVP8ACtKijmfcLIzf+Ef0H/oCab/4Cp/hR/wj+g/9ATTf/AVP8K0qKOZ9wsjN/wCEf0H/AKAmm/8AgKn+FH/CP6D/ANATTf8AwFT/AArSoo5n3CyM3/hH9B/6Amm/+Aqf4VLa6RpNrMJrXS7KCUAgPHAqtg9eQKu0UuZ9wshuxP7i/lUN6qiOMhQD5qdv9oVYqC+/1cf/AF1T/wBCFIZPVSy/4/L7/rqv/otat1Usv+Py+/66r/6LWgC3VS0/5CN79U/9Bq3VS0/5CN79U/8AQaALdQRf8f0/+4n9anqsy3CXUkkccbq6qOXKkYz7H1oAs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RUG+7/594v+/wAf/iaN93/z7xf9/j/8TQBPRUG+7/594v8Av8f/AImjfd/8+8X/AH+P/wATQBPRUG+7/wCfeL/v8f8A4mjfd/8APvF/3+P/AMTQBPRUG+7/AOfeL/v8f/iaN93/AM+8X/f4/wDxNAE9FQb7v/n3i/7/AB/+Jo33f/PvF/3+P/xNAE9FQb7v/n3i/wC/x/8AiaN93/z7xf8Af4//ABNAE9FQb7v/AJ94v+/x/wDiaN93/wA+8X/f4/8AxNAE9FQb7v8A594v+/x/+Jo33f8Az7xf9/j/APE0AT0VBvu/+feL/v8AH/4mjfd/8+8X/f4//E0AT0VBvu/+feL/AL/H/wCJo33f/PvF/wB/j/8AE0AT0VBvu/8An3i/7/H/AOJo33f/AD7xf9/j/wDE0AT0VBvu/wDn3i/7/H/4mjfd/wDPvF/3+P8A8TQBPUFz/rrb/rqf/QGo33f/AD7xf9/j/wDE00rcSTQmSKNFRyxIkJP3SPT3oAs1leJf9TZf9fsX861ayvEv+psv+v2L+dAGrRRRQAVVv0ZmtioyFnDN7DBq1SMAwKsAQeoNACeZH/z0T86PMj/56J+dQfYLH/nytv8Av0v+FH2Cx/58rb/v0v8AhQBP5kf/AD0T86PMj/56J+dQfYLH/nytv+/S/wCFH2Cx/wCfK2/79L/hQBP5kf8Az0T86PMj/wCeifnUH2Cx/wCfK2/79L/hR9gsf+fK2/79L/hQBP5kf/PRPzo8yP8A56J+dQfYLH/nytv+/S/4UfYLH/nytv8Av0v+FAE/mR/89E/OjzI/+eifnUH2Cx/58rb/AL9L/hR9gsf+fK2/79L/AIUAT+ZH/wA9E/OjzI/+eifnUH2Cx/58rb/v0v8AhR9gsf8Anytv+/S/4UAT+ZH/AM9E/OjzI/8Anon51B9gsf8Anytv+/S/4UfYLH/nytv+/S/4UAT+ZH/z0T86PMj/AOeifnUH2Cx/58rb/v0v+FH2Cx/58rb/AL9L/hQBP5kf/PRPzo8yP/non51B9gsf+fK2/wC/S/4UfYLH/nytv+/S/wCFAE/mR/8APRPzo8yP/non51B9gsf+fK2/79L/AIUfYLH/AJ8rb/v0v+FAE/mR/wDPRPzo8yP/AJ6J+dQfYLH/AJ8rb/v0v+FH2Cx/58rb/v0v+FAE/mR/89E/OjzI/wDnon51B9gsf+fK2/79L/hR9gsf+fK2/wC/S/4UAT+ZH/z0T86r3skflp+8X/Wp3/2hS/YLH/nytv8Av0v+FH2Cx/58rb/v0v8AhQBP5kf/AD0T86qWUkf2y++df9avf/pmtSfYLH/nytv+/S/4UfYLH/nytv8Av0v+FAE/mR/89E/OqdrJH/aN7869U7/7NS/YLH/nytv+/S/4Uv2Cx/58rb/v0v8AhQBN5kf/AD0T86gkvFWZo0jaQqASVZQOfqfaj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fa2/593/77T/4ql+wWP8Az5W3/fpf8KPsFj/z5W3/AH6X/CgBPtbf8+7/APfaf/FUfa2/593/AO+0/wDiqX7BY/8APlbf9+l/wo+wWP8Az5W3/fpf8KAE+1t/z7v/AN9p/wDFUfa2/wCfd/8AvtP/AIql+wWP/Plbf9+l/wAKPsFj/wA+Vt/36X/CgBPtbf8APu//AH2n/wAVR9rb/n3f/vtP/iqX7BY/8+Vt/wB+l/wo+wWP/Plbf9+l/wAKAE+1t/z7v/32n/xVH2tv+fd/++0/+KpfsFj/AM+Vt/36X/Cj7BY/8+Vt/wB+l/woAT7W3/Pu/wD32n/xVH2tv+fd/wDvtP8A4ql+wWP/AD5W3/fpf8KPsFj/AM+Vt/36X/CgBPtbf8+7/wDfaf8AxVH2tv8An3f/AL7T/wCKpfsFj/z5W3/fpf8ACj7BY/8APlbf9+l/woAT7W3/AD7v/wB9p/8AFUfa2/593/77T/4ql+wWP/Plbf8Afpf8KPsFj/z5W3/fpf8ACgBPtbf8+7/99p/8VR9rb/n3f/vtP/iqX7BY/wDPlbf9+l/wo+wWP/Plbf8Afpf8KAE+1t/z7v8A99p/8VR9rb/n3f8A77T/AOKpfsFj/wA+Vt/36X/Cj7BY/wDPlbf9+l/woAT7W3/Pu/8A32n/AMVR9rb/AJ93/wC+0/8AiqX7BY/8+Vt/36X/AAo+wWP/AD5W3/fpf8KAE+1t/wA+7/8Afaf/ABVH2tv+fd/++0/+KpfsFj/z5W3/AH6X/Cj7BY/8+Vt/36X/AAoAT7W3/Pu//faf/FULeL5iI8TJvOASykZwT2PtS/YLH/nytv8Av0v+FH2Cx/58rb/v0v8AhQBP5kf/AD0T86yvEkiGGyw6n/TYu/vV77BY/wDPlbf9+l/wpfsFj/z5W3/fpf8ACgCbzI/+eifnRUH2Cx/58rb/AL9L/hRQBZ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a:extLst>
              <a:ext uri="{FF2B5EF4-FFF2-40B4-BE49-F238E27FC236}">
                <a16:creationId xmlns:a16="http://schemas.microsoft.com/office/drawing/2014/main" id="{71F6342F-59A0-457B-B716-50884FB56BE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295A82ED-005A-496C-944E-9FAD1E9DA732}"/>
              </a:ext>
            </a:extLst>
          </p:cNvPr>
          <p:cNvPicPr>
            <a:picLocks noChangeAspect="1"/>
          </p:cNvPicPr>
          <p:nvPr/>
        </p:nvPicPr>
        <p:blipFill>
          <a:blip r:embed="rId6"/>
          <a:stretch>
            <a:fillRect/>
          </a:stretch>
        </p:blipFill>
        <p:spPr>
          <a:xfrm>
            <a:off x="50295" y="3099218"/>
            <a:ext cx="8113202" cy="2923715"/>
          </a:xfrm>
          <a:prstGeom prst="rect">
            <a:avLst/>
          </a:prstGeom>
        </p:spPr>
      </p:pic>
      <p:sp>
        <p:nvSpPr>
          <p:cNvPr id="10" name="TextBox 9">
            <a:extLst>
              <a:ext uri="{FF2B5EF4-FFF2-40B4-BE49-F238E27FC236}">
                <a16:creationId xmlns:a16="http://schemas.microsoft.com/office/drawing/2014/main" id="{B25E1169-0842-4634-857F-C475D2605BA8}"/>
              </a:ext>
            </a:extLst>
          </p:cNvPr>
          <p:cNvSpPr txBox="1"/>
          <p:nvPr/>
        </p:nvSpPr>
        <p:spPr>
          <a:xfrm>
            <a:off x="932873" y="2768530"/>
            <a:ext cx="5811231" cy="369332"/>
          </a:xfrm>
          <a:prstGeom prst="rect">
            <a:avLst/>
          </a:prstGeom>
          <a:noFill/>
        </p:spPr>
        <p:txBody>
          <a:bodyPr wrap="square" rtlCol="0">
            <a:spAutoFit/>
          </a:bodyPr>
          <a:lstStyle/>
          <a:p>
            <a:r>
              <a:rPr lang="en-US" dirty="0"/>
              <a:t>Customization Options</a:t>
            </a:r>
          </a:p>
        </p:txBody>
      </p:sp>
    </p:spTree>
    <p:extLst>
      <p:ext uri="{BB962C8B-B14F-4D97-AF65-F5344CB8AC3E}">
        <p14:creationId xmlns:p14="http://schemas.microsoft.com/office/powerpoint/2010/main" val="254677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2695"/>
          </a:xfrm>
          <a:prstGeom prst="rect">
            <a:avLst/>
          </a:prstGeom>
          <a:solidFill>
            <a:srgbClr val="194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2878" y="-212404"/>
            <a:ext cx="7871847" cy="1325563"/>
          </a:xfrm>
        </p:spPr>
        <p:txBody>
          <a:bodyPr>
            <a:normAutofit/>
          </a:bodyPr>
          <a:lstStyle/>
          <a:p>
            <a:r>
              <a:rPr lang="en-US" sz="1800" b="1" dirty="0">
                <a:solidFill>
                  <a:schemeClr val="bg1"/>
                </a:solidFill>
                <a:latin typeface="+mn-lt"/>
                <a:ea typeface="Avenir Next Heavy" charset="0"/>
                <a:cs typeface="Avenir Next Heavy" charset="0"/>
              </a:rPr>
              <a:t>Third-Party Integration</a:t>
            </a:r>
          </a:p>
        </p:txBody>
      </p:sp>
      <p:cxnSp>
        <p:nvCxnSpPr>
          <p:cNvPr id="19" name="Straight Connector 18">
            <a:extLst>
              <a:ext uri="{FF2B5EF4-FFF2-40B4-BE49-F238E27FC236}">
                <a16:creationId xmlns:a16="http://schemas.microsoft.com/office/drawing/2014/main" id="{C5827450-7572-4553-B03D-1F1C3CEC310B}"/>
              </a:ext>
            </a:extLst>
          </p:cNvPr>
          <p:cNvCxnSpPr/>
          <p:nvPr/>
        </p:nvCxnSpPr>
        <p:spPr>
          <a:xfrm flipH="1">
            <a:off x="570783" y="2668754"/>
            <a:ext cx="10994668"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1600EF1-82E4-4F6C-88C1-E15F73E1A060}"/>
              </a:ext>
            </a:extLst>
          </p:cNvPr>
          <p:cNvSpPr txBox="1"/>
          <p:nvPr/>
        </p:nvSpPr>
        <p:spPr>
          <a:xfrm>
            <a:off x="3437401" y="815960"/>
            <a:ext cx="6288489" cy="1061829"/>
          </a:xfrm>
          <a:prstGeom prst="rect">
            <a:avLst/>
          </a:prstGeom>
          <a:noFill/>
        </p:spPr>
        <p:txBody>
          <a:bodyPr wrap="square" rtlCol="0">
            <a:spAutoFit/>
          </a:bodyPr>
          <a:lstStyle/>
          <a:p>
            <a:pPr lvl="0">
              <a:lnSpc>
                <a:spcPct val="150000"/>
              </a:lnSpc>
              <a:defRPr/>
            </a:pPr>
            <a:r>
              <a:rPr lang="en-US" sz="1400" dirty="0"/>
              <a:t>Streamline your workflow by automatically syncing form submissions with </a:t>
            </a:r>
            <a:r>
              <a:rPr lang="en-US" sz="1600" b="1" dirty="0"/>
              <a:t>Salesforce.</a:t>
            </a:r>
            <a:endParaRPr lang="en-US" sz="1600" b="1" dirty="0">
              <a:latin typeface="Avenir Next" charset="0"/>
              <a:ea typeface="Avenir Next" charset="0"/>
              <a:cs typeface="Avenir Next"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300" b="0" i="0" u="none" strike="noStrike" kern="1200" cap="none" spc="0" normalizeH="0" baseline="0" noProof="0" dirty="0">
              <a:ln>
                <a:noFill/>
              </a:ln>
              <a:effectLst/>
              <a:uLnTx/>
              <a:uFillTx/>
              <a:latin typeface="Avenir Next" charset="0"/>
              <a:ea typeface="Avenir Next" charset="0"/>
              <a:cs typeface="Avenir Next" charset="0"/>
            </a:endParaRPr>
          </a:p>
        </p:txBody>
      </p:sp>
      <p:sp>
        <p:nvSpPr>
          <p:cNvPr id="28" name="TextBox 27">
            <a:extLst>
              <a:ext uri="{FF2B5EF4-FFF2-40B4-BE49-F238E27FC236}">
                <a16:creationId xmlns:a16="http://schemas.microsoft.com/office/drawing/2014/main" id="{16D2AA35-3119-4E2D-81F3-D5D810D00CF6}"/>
              </a:ext>
            </a:extLst>
          </p:cNvPr>
          <p:cNvSpPr txBox="1"/>
          <p:nvPr/>
        </p:nvSpPr>
        <p:spPr>
          <a:xfrm>
            <a:off x="557390" y="3470125"/>
            <a:ext cx="2845963" cy="21698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v"/>
              <a:tabLst/>
              <a:defRPr/>
            </a:pPr>
            <a:r>
              <a:rPr lang="en-US" sz="1200" dirty="0" err="1"/>
              <a:t>GirikForm</a:t>
            </a:r>
            <a:r>
              <a:rPr lang="en-US" sz="1200" dirty="0"/>
              <a:t> Builder simplifies the collection and organization of form submissions.​</a:t>
            </a:r>
          </a:p>
          <a:p>
            <a:pPr marL="285750" marR="0" lvl="0" indent="-2857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v"/>
              <a:tabLst/>
              <a:defRPr/>
            </a:pPr>
            <a:r>
              <a:rPr lang="en-US" sz="1200" dirty="0"/>
              <a:t>Capture data seamlessly through your forms and store it securely in a centralized location.​</a:t>
            </a:r>
          </a:p>
          <a:p>
            <a:pPr marL="285750" marR="0" lvl="0" indent="-2857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v"/>
              <a:tabLst/>
              <a:defRPr/>
            </a:pPr>
            <a:r>
              <a:rPr lang="en-US" sz="1200" dirty="0"/>
              <a:t>Organize form submissions based on form types, dates, or other criteria for easy retrieval and analysis.​</a:t>
            </a:r>
          </a:p>
          <a:p>
            <a:pPr marL="285750" marR="0" lvl="0" indent="-285750" algn="l" defTabSz="914400" rtl="0" eaLnBrk="1" fontAlgn="auto" latinLnBrk="0" hangingPunct="1">
              <a:lnSpc>
                <a:spcPct val="100000"/>
              </a:lnSpc>
              <a:spcBef>
                <a:spcPts val="600"/>
              </a:spcBef>
              <a:spcAft>
                <a:spcPts val="0"/>
              </a:spcAft>
              <a:buClr>
                <a:schemeClr val="accent2"/>
              </a:buClr>
              <a:buSzTx/>
              <a:buFont typeface="Wingdings" panose="05000000000000000000" pitchFamily="2" charset="2"/>
              <a:buChar char="v"/>
              <a:tabLst/>
              <a:defRPr/>
            </a:pPr>
            <a:endParaRPr kumimoji="0" lang="en-US" sz="1200" b="0" i="0" u="none" strike="noStrike" kern="1200" cap="none" spc="0" normalizeH="0" baseline="0" noProof="0" dirty="0">
              <a:ln>
                <a:noFill/>
              </a:ln>
              <a:effectLst/>
              <a:uLnTx/>
              <a:uFillTx/>
              <a:ea typeface="Avenir Next" charset="0"/>
              <a:cs typeface="Avenir Next" charset="0"/>
            </a:endParaRPr>
          </a:p>
        </p:txBody>
      </p:sp>
      <p:sp>
        <p:nvSpPr>
          <p:cNvPr id="29" name="TextBox 28">
            <a:extLst>
              <a:ext uri="{FF2B5EF4-FFF2-40B4-BE49-F238E27FC236}">
                <a16:creationId xmlns:a16="http://schemas.microsoft.com/office/drawing/2014/main" id="{3EA7D55C-881F-4560-B890-64902376D85A}"/>
              </a:ext>
            </a:extLst>
          </p:cNvPr>
          <p:cNvSpPr txBox="1"/>
          <p:nvPr/>
        </p:nvSpPr>
        <p:spPr>
          <a:xfrm>
            <a:off x="3680303" y="3399686"/>
            <a:ext cx="3980526" cy="2015936"/>
          </a:xfrm>
          <a:prstGeom prst="rect">
            <a:avLst/>
          </a:prstGeom>
          <a:noFill/>
        </p:spPr>
        <p:txBody>
          <a:bodyPr wrap="square" rtlCol="0">
            <a:spAutoFit/>
          </a:bodyPr>
          <a:lstStyle/>
          <a:p>
            <a:pPr fontAlgn="base">
              <a:buClr>
                <a:schemeClr val="accent2"/>
              </a:buClr>
            </a:pPr>
            <a:endParaRPr lang="en-US" sz="1200" dirty="0">
              <a:ea typeface="Avenir Next" charset="0"/>
              <a:cs typeface="Avenir Next" charset="0"/>
            </a:endParaRPr>
          </a:p>
          <a:p>
            <a:pPr marL="171450" indent="-171450" fontAlgn="base">
              <a:buClr>
                <a:schemeClr val="accent2"/>
              </a:buClr>
              <a:buFont typeface="Wingdings" panose="05000000000000000000" pitchFamily="2" charset="2"/>
              <a:buChar char="v"/>
            </a:pPr>
            <a:r>
              <a:rPr lang="en-US" sz="1200" dirty="0"/>
              <a:t>Effortlessly export form submissions to popular file formats such as Excel or CSV.​</a:t>
            </a:r>
          </a:p>
          <a:p>
            <a:pPr fontAlgn="base">
              <a:buClr>
                <a:schemeClr val="accent2"/>
              </a:buClr>
            </a:pPr>
            <a:endParaRPr lang="en-US" sz="1200" dirty="0"/>
          </a:p>
          <a:p>
            <a:pPr marL="285750" indent="-285750" fontAlgn="base">
              <a:buClr>
                <a:schemeClr val="accent2"/>
              </a:buClr>
              <a:buFont typeface="Wingdings" panose="05000000000000000000" pitchFamily="2" charset="2"/>
              <a:buChar char="v"/>
            </a:pPr>
            <a:r>
              <a:rPr lang="en-US" sz="1200" dirty="0"/>
              <a:t>Share data with stakeholders or import it into other systems for further analysis or processing.​</a:t>
            </a:r>
          </a:p>
          <a:p>
            <a:pPr fontAlgn="base">
              <a:buClr>
                <a:schemeClr val="accent2"/>
              </a:buClr>
            </a:pPr>
            <a:endParaRPr lang="en-US" sz="1200" dirty="0"/>
          </a:p>
          <a:p>
            <a:pPr marL="285750" indent="-285750" fontAlgn="base">
              <a:buClr>
                <a:schemeClr val="accent2"/>
              </a:buClr>
              <a:buFont typeface="Wingdings" panose="05000000000000000000" pitchFamily="2" charset="2"/>
              <a:buChar char="v"/>
            </a:pPr>
            <a:r>
              <a:rPr lang="en-US" sz="1200" dirty="0"/>
              <a:t>Seamlessly integrate form data into your existing data ecosystem.​</a:t>
            </a:r>
          </a:p>
          <a:p>
            <a:pPr marL="285750" lvl="0" indent="-285750">
              <a:spcBef>
                <a:spcPts val="600"/>
              </a:spcBef>
              <a:buFont typeface="Wingdings" panose="05000000000000000000" pitchFamily="2" charset="2"/>
              <a:buChar char="v"/>
              <a:defRPr/>
            </a:pPr>
            <a:endParaRPr lang="en-US" sz="1200" dirty="0">
              <a:ea typeface="Avenir Next" charset="0"/>
              <a:cs typeface="Avenir Next" charset="0"/>
            </a:endParaRPr>
          </a:p>
        </p:txBody>
      </p:sp>
      <p:pic>
        <p:nvPicPr>
          <p:cNvPr id="32" name="Picture 31">
            <a:extLst>
              <a:ext uri="{FF2B5EF4-FFF2-40B4-BE49-F238E27FC236}">
                <a16:creationId xmlns:a16="http://schemas.microsoft.com/office/drawing/2014/main" id="{58CB8524-41D8-4688-8568-5348A6A4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4" y="930679"/>
            <a:ext cx="2781300" cy="1638300"/>
          </a:xfrm>
          <a:prstGeom prst="rect">
            <a:avLst/>
          </a:prstGeom>
        </p:spPr>
      </p:pic>
      <p:sp>
        <p:nvSpPr>
          <p:cNvPr id="33" name="Title 1">
            <a:extLst>
              <a:ext uri="{FF2B5EF4-FFF2-40B4-BE49-F238E27FC236}">
                <a16:creationId xmlns:a16="http://schemas.microsoft.com/office/drawing/2014/main" id="{BDFF085F-A63B-4E75-A35B-4A7428409BCD}"/>
              </a:ext>
            </a:extLst>
          </p:cNvPr>
          <p:cNvSpPr txBox="1">
            <a:spLocks/>
          </p:cNvSpPr>
          <p:nvPr/>
        </p:nvSpPr>
        <p:spPr>
          <a:xfrm>
            <a:off x="486489" y="2876664"/>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b="1" dirty="0">
                <a:solidFill>
                  <a:srgbClr val="0E70B8"/>
                </a:solidFill>
                <a:latin typeface="+mn-lt"/>
                <a:ea typeface="Avenir Next Heavy" charset="0"/>
                <a:cs typeface="Avenir Next Heavy" charset="0"/>
              </a:rPr>
              <a:t>DATA COLLECTION &amp; ORGANISATION</a:t>
            </a:r>
            <a:r>
              <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rPr>
              <a:t> </a:t>
            </a:r>
          </a:p>
        </p:txBody>
      </p:sp>
      <p:sp>
        <p:nvSpPr>
          <p:cNvPr id="38" name="Title 1">
            <a:extLst>
              <a:ext uri="{FF2B5EF4-FFF2-40B4-BE49-F238E27FC236}">
                <a16:creationId xmlns:a16="http://schemas.microsoft.com/office/drawing/2014/main" id="{BD378654-D5CE-4791-A383-B1A79C1AF188}"/>
              </a:ext>
            </a:extLst>
          </p:cNvPr>
          <p:cNvSpPr txBox="1">
            <a:spLocks/>
          </p:cNvSpPr>
          <p:nvPr/>
        </p:nvSpPr>
        <p:spPr>
          <a:xfrm>
            <a:off x="4231829" y="2915621"/>
            <a:ext cx="3429000"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rPr>
              <a:t> EXPORT &amp; IMPORT DATA</a:t>
            </a:r>
          </a:p>
        </p:txBody>
      </p:sp>
      <p:sp>
        <p:nvSpPr>
          <p:cNvPr id="39" name="Title 1">
            <a:extLst>
              <a:ext uri="{FF2B5EF4-FFF2-40B4-BE49-F238E27FC236}">
                <a16:creationId xmlns:a16="http://schemas.microsoft.com/office/drawing/2014/main" id="{068C1963-82EC-491E-91CD-7AE76BE41344}"/>
              </a:ext>
            </a:extLst>
          </p:cNvPr>
          <p:cNvSpPr txBox="1">
            <a:spLocks/>
          </p:cNvSpPr>
          <p:nvPr/>
        </p:nvSpPr>
        <p:spPr>
          <a:xfrm>
            <a:off x="3808016" y="5160187"/>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600" b="1" i="0" u="none" strike="noStrike" kern="1200" cap="none" spc="0" normalizeH="0" baseline="0" noProof="0" dirty="0">
              <a:ln>
                <a:noFill/>
              </a:ln>
              <a:solidFill>
                <a:srgbClr val="0E70B8"/>
              </a:solidFill>
              <a:effectLst/>
              <a:uLnTx/>
              <a:uFillTx/>
              <a:latin typeface="+mn-lt"/>
              <a:ea typeface="Avenir Next Heavy" charset="0"/>
              <a:cs typeface="Avenir Next Heavy" charset="0"/>
            </a:endParaRPr>
          </a:p>
        </p:txBody>
      </p:sp>
      <p:sp>
        <p:nvSpPr>
          <p:cNvPr id="21" name="TextBox 20">
            <a:extLst>
              <a:ext uri="{FF2B5EF4-FFF2-40B4-BE49-F238E27FC236}">
                <a16:creationId xmlns:a16="http://schemas.microsoft.com/office/drawing/2014/main" id="{56397D7C-2188-49F0-AACA-F16CDCB815EF}"/>
              </a:ext>
            </a:extLst>
          </p:cNvPr>
          <p:cNvSpPr txBox="1"/>
          <p:nvPr/>
        </p:nvSpPr>
        <p:spPr>
          <a:xfrm>
            <a:off x="7660829" y="3288702"/>
            <a:ext cx="3980526" cy="2108269"/>
          </a:xfrm>
          <a:prstGeom prst="rect">
            <a:avLst/>
          </a:prstGeom>
          <a:noFill/>
        </p:spPr>
        <p:txBody>
          <a:bodyPr wrap="square" rtlCol="0">
            <a:spAutoFit/>
          </a:bodyPr>
          <a:lstStyle/>
          <a:p>
            <a:pPr marL="171450" indent="-171450" fontAlgn="base">
              <a:buClr>
                <a:schemeClr val="accent2"/>
              </a:buClr>
              <a:buFont typeface="Wingdings" panose="05000000000000000000" pitchFamily="2" charset="2"/>
              <a:buChar char="v"/>
            </a:pPr>
            <a:r>
              <a:rPr lang="en-US" sz="1400" dirty="0"/>
              <a:t> </a:t>
            </a:r>
            <a:r>
              <a:rPr lang="en-US" sz="1400" dirty="0" err="1"/>
              <a:t>GirikForm</a:t>
            </a:r>
            <a:r>
              <a:rPr lang="en-US" sz="1400" dirty="0"/>
              <a:t> Builder provides robust reporting capabilities to derive actionable insights.​</a:t>
            </a:r>
          </a:p>
          <a:p>
            <a:pPr marL="171450" indent="-171450" fontAlgn="base">
              <a:buClr>
                <a:schemeClr val="accent2"/>
              </a:buClr>
              <a:buFont typeface="Wingdings" panose="05000000000000000000" pitchFamily="2" charset="2"/>
              <a:buChar char="v"/>
            </a:pPr>
            <a:r>
              <a:rPr lang="en-US" sz="1400" dirty="0"/>
              <a:t> Generate comprehensive reports and visualize data trends </a:t>
            </a:r>
          </a:p>
          <a:p>
            <a:pPr marL="171450" indent="-171450" fontAlgn="base">
              <a:buClr>
                <a:schemeClr val="accent2"/>
              </a:buClr>
              <a:buFont typeface="Wingdings" panose="05000000000000000000" pitchFamily="2" charset="2"/>
              <a:buChar char="v"/>
            </a:pPr>
            <a:r>
              <a:rPr lang="en-US" sz="1400" dirty="0"/>
              <a:t> Analyze form submission metrics, respondent demographics, and patterns to drive data-informed decision-making.</a:t>
            </a:r>
          </a:p>
          <a:p>
            <a:pPr marL="285750" lvl="0" indent="-285750">
              <a:spcBef>
                <a:spcPts val="600"/>
              </a:spcBef>
              <a:buClr>
                <a:schemeClr val="accent2"/>
              </a:buClr>
              <a:buFont typeface="Wingdings" panose="05000000000000000000" pitchFamily="2" charset="2"/>
              <a:buChar char="v"/>
              <a:defRPr/>
            </a:pPr>
            <a:endParaRPr lang="en-US" sz="1400" dirty="0">
              <a:ea typeface="Avenir Next" charset="0"/>
              <a:cs typeface="Avenir Next" charset="0"/>
            </a:endParaRPr>
          </a:p>
        </p:txBody>
      </p:sp>
      <p:sp>
        <p:nvSpPr>
          <p:cNvPr id="22" name="Title 1">
            <a:extLst>
              <a:ext uri="{FF2B5EF4-FFF2-40B4-BE49-F238E27FC236}">
                <a16:creationId xmlns:a16="http://schemas.microsoft.com/office/drawing/2014/main" id="{5CC17C44-22A8-474E-BC1A-9B2C5591C40D}"/>
              </a:ext>
            </a:extLst>
          </p:cNvPr>
          <p:cNvSpPr txBox="1">
            <a:spLocks/>
          </p:cNvSpPr>
          <p:nvPr/>
        </p:nvSpPr>
        <p:spPr>
          <a:xfrm>
            <a:off x="7660829" y="2747272"/>
            <a:ext cx="4261219" cy="445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1600" b="1">
                <a:solidFill>
                  <a:srgbClr val="0E70B8"/>
                </a:solidFill>
                <a:ea typeface="Avenir Next Heavy" charset="0"/>
                <a:cs typeface="Avenir Next Heavy" charset="0"/>
              </a:rPr>
              <a:t>INSIGHTFUL REPORTING</a:t>
            </a:r>
            <a:endParaRPr lang="en-US" sz="1600" b="1" dirty="0">
              <a:solidFill>
                <a:srgbClr val="0E70B8"/>
              </a:solidFill>
              <a:ea typeface="Avenir Next Heavy" charset="0"/>
              <a:cs typeface="Avenir Next Heavy"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8017" y="17734"/>
            <a:ext cx="2103164" cy="647228"/>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1438" y="743479"/>
            <a:ext cx="1652179" cy="1652179"/>
          </a:xfrm>
          <a:prstGeom prst="rect">
            <a:avLst/>
          </a:prstGeom>
        </p:spPr>
      </p:pic>
    </p:spTree>
    <p:extLst>
      <p:ext uri="{BB962C8B-B14F-4D97-AF65-F5344CB8AC3E}">
        <p14:creationId xmlns:p14="http://schemas.microsoft.com/office/powerpoint/2010/main" val="1992554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CECC2C4C34C047A29EE81C20DA373B" ma:contentTypeVersion="14" ma:contentTypeDescription="Create a new document." ma:contentTypeScope="" ma:versionID="b8f479c1968038c2d297b0a3df121315">
  <xsd:schema xmlns:xsd="http://www.w3.org/2001/XMLSchema" xmlns:xs="http://www.w3.org/2001/XMLSchema" xmlns:p="http://schemas.microsoft.com/office/2006/metadata/properties" xmlns:ns3="76cd2f34-26ba-4baa-82ed-8b741c0463c2" xmlns:ns4="62dce6cc-0543-415e-ab64-a3465915584e" targetNamespace="http://schemas.microsoft.com/office/2006/metadata/properties" ma:root="true" ma:fieldsID="a222af2d146fe5089764a268e0e02023" ns3:_="" ns4:_="">
    <xsd:import namespace="76cd2f34-26ba-4baa-82ed-8b741c0463c2"/>
    <xsd:import namespace="62dce6cc-0543-415e-ab64-a346591558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cd2f34-26ba-4baa-82ed-8b741c046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dce6cc-0543-415e-ab64-a346591558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6cd2f34-26ba-4baa-82ed-8b741c0463c2" xsi:nil="true"/>
  </documentManagement>
</p:properties>
</file>

<file path=customXml/itemProps1.xml><?xml version="1.0" encoding="utf-8"?>
<ds:datastoreItem xmlns:ds="http://schemas.openxmlformats.org/officeDocument/2006/customXml" ds:itemID="{B5D825D9-1F1E-4F17-981A-666809FD9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cd2f34-26ba-4baa-82ed-8b741c0463c2"/>
    <ds:schemaRef ds:uri="62dce6cc-0543-415e-ab64-a34659155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DAEAB4-B641-4826-8B3B-DDA9E894A9B9}">
  <ds:schemaRefs>
    <ds:schemaRef ds:uri="http://schemas.microsoft.com/sharepoint/v3/contenttype/forms"/>
  </ds:schemaRefs>
</ds:datastoreItem>
</file>

<file path=customXml/itemProps3.xml><?xml version="1.0" encoding="utf-8"?>
<ds:datastoreItem xmlns:ds="http://schemas.openxmlformats.org/officeDocument/2006/customXml" ds:itemID="{8ED33684-DC1F-4F1A-9B5F-2FCAC3B5F2E6}">
  <ds:schemaRef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62dce6cc-0543-415e-ab64-a3465915584e"/>
    <ds:schemaRef ds:uri="76cd2f34-26ba-4baa-82ed-8b741c0463c2"/>
  </ds:schemaRefs>
</ds:datastoreItem>
</file>

<file path=docProps/app.xml><?xml version="1.0" encoding="utf-8"?>
<Properties xmlns="http://schemas.openxmlformats.org/officeDocument/2006/extended-properties" xmlns:vt="http://schemas.openxmlformats.org/officeDocument/2006/docPropsVTypes">
  <Template/>
  <TotalTime>15145</TotalTime>
  <Words>1885</Words>
  <Application>Microsoft Office PowerPoint</Application>
  <PresentationFormat>Widescreen</PresentationFormat>
  <Paragraphs>163</Paragraphs>
  <Slides>13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Avenir Next</vt:lpstr>
      <vt:lpstr>Avenir Next Heavy</vt:lpstr>
      <vt:lpstr>Avenir Next Medium</vt:lpstr>
      <vt:lpstr>Calibri</vt:lpstr>
      <vt:lpstr>Calibri Light</vt:lpstr>
      <vt:lpstr>Mangal</vt:lpstr>
      <vt:lpstr>Open Sans Light</vt:lpstr>
      <vt:lpstr>Symbol</vt:lpstr>
      <vt:lpstr>Times New Roman</vt:lpstr>
      <vt:lpstr>Wingdings</vt:lpstr>
      <vt:lpstr>Office Theme</vt:lpstr>
      <vt:lpstr>PowerPoint Presentation</vt:lpstr>
      <vt:lpstr>ABOUT GIRIKFORM BUILDER</vt:lpstr>
      <vt:lpstr>FEATURE LIST FOR GIRIKFORM BUILDER </vt:lpstr>
      <vt:lpstr>PowerPoint Presentation</vt:lpstr>
      <vt:lpstr>PowerPoint Presentation</vt:lpstr>
      <vt:lpstr>Drag &amp; Drop Functionality</vt:lpstr>
      <vt:lpstr>Multiple-Page Forms</vt:lpstr>
      <vt:lpstr>Customization Options</vt:lpstr>
      <vt:lpstr>Third-Party Integration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Flowerday</dc:creator>
  <cp:lastModifiedBy>Nayantara Gautam</cp:lastModifiedBy>
  <cp:revision>554</cp:revision>
  <cp:lastPrinted>2021-03-14T23:50:41Z</cp:lastPrinted>
  <dcterms:created xsi:type="dcterms:W3CDTF">2017-08-24T22:51:20Z</dcterms:created>
  <dcterms:modified xsi:type="dcterms:W3CDTF">2023-07-11T10:15:16Z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0x01010036CECC2C4C34C047A29EE81C20DA373B</vt:lpwstr>
  </property>
</Properties>
</file>